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64" r:id="rId2"/>
    <p:sldId id="265" r:id="rId3"/>
    <p:sldId id="266" r:id="rId4"/>
    <p:sldId id="267" r:id="rId5"/>
    <p:sldId id="268" r:id="rId6"/>
    <p:sldId id="270" r:id="rId7"/>
    <p:sldId id="271" r:id="rId8"/>
    <p:sldId id="272" r:id="rId9"/>
    <p:sldId id="273" r:id="rId10"/>
    <p:sldId id="275" r:id="rId11"/>
    <p:sldId id="276" r:id="rId12"/>
    <p:sldId id="257" r:id="rId13"/>
    <p:sldId id="258" r:id="rId14"/>
    <p:sldId id="259" r:id="rId15"/>
    <p:sldId id="260" r:id="rId16"/>
    <p:sldId id="261" r:id="rId17"/>
    <p:sldId id="262" r:id="rId18"/>
    <p:sldId id="277" r:id="rId19"/>
    <p:sldId id="278" r:id="rId20"/>
    <p:sldId id="263"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36"/>
  </p:normalViewPr>
  <p:slideViewPr>
    <p:cSldViewPr snapToGrid="0">
      <p:cViewPr varScale="1">
        <p:scale>
          <a:sx n="99" d="100"/>
          <a:sy n="99" d="100"/>
        </p:scale>
        <p:origin x="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2D0F5-26C8-F24D-BC41-F48215BA9509}" type="datetimeFigureOut">
              <a:rPr lang="ru-RU" smtClean="0"/>
              <a:t>15.04.2024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CD060-EF55-6E49-BA82-CFA8930EE3B4}" type="slidenum">
              <a:rPr lang="ru-RU" smtClean="0"/>
              <a:t>‹#›</a:t>
            </a:fld>
            <a:endParaRPr lang="ru-RU"/>
          </a:p>
        </p:txBody>
      </p:sp>
    </p:spTree>
    <p:extLst>
      <p:ext uri="{BB962C8B-B14F-4D97-AF65-F5344CB8AC3E}">
        <p14:creationId xmlns:p14="http://schemas.microsoft.com/office/powerpoint/2010/main" val="2882432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43CD060-EF55-6E49-BA82-CFA8930EE3B4}" type="slidenum">
              <a:rPr lang="ru-RU" smtClean="0"/>
              <a:t>19</a:t>
            </a:fld>
            <a:endParaRPr lang="ru-RU"/>
          </a:p>
        </p:txBody>
      </p:sp>
    </p:spTree>
    <p:extLst>
      <p:ext uri="{BB962C8B-B14F-4D97-AF65-F5344CB8AC3E}">
        <p14:creationId xmlns:p14="http://schemas.microsoft.com/office/powerpoint/2010/main" val="257340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3B11C7-1C3B-5829-7689-4D3BC321F2F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A280C57-33EE-D3EF-6823-6D9AC7DAA4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99D167B-5FED-00FC-AC6D-859602E6C956}"/>
              </a:ext>
            </a:extLst>
          </p:cNvPr>
          <p:cNvSpPr>
            <a:spLocks noGrp="1"/>
          </p:cNvSpPr>
          <p:nvPr>
            <p:ph type="dt" sz="half" idx="10"/>
          </p:nvPr>
        </p:nvSpPr>
        <p:spPr/>
        <p:txBody>
          <a:bodyPr/>
          <a:lstStyle/>
          <a:p>
            <a:fld id="{CADC030E-347F-E14D-A231-6DDB0DADC9F4}" type="datetime1">
              <a:rPr lang="ru-RU" smtClean="0"/>
              <a:t>15.04.2024</a:t>
            </a:fld>
            <a:endParaRPr lang="ru-RU"/>
          </a:p>
        </p:txBody>
      </p:sp>
      <p:sp>
        <p:nvSpPr>
          <p:cNvPr id="5" name="Нижний колонтитул 4">
            <a:extLst>
              <a:ext uri="{FF2B5EF4-FFF2-40B4-BE49-F238E27FC236}">
                <a16:creationId xmlns:a16="http://schemas.microsoft.com/office/drawing/2014/main" id="{FEEB4F81-6389-3A88-00B7-8905BB7DB9A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1397993-FF77-8469-3B63-2B10B74D0ED5}"/>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3284382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D770A8-1429-5A77-CD49-D5024491B9F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778320D-E0F8-9ABA-0358-E065553CF46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76B7275-593F-9C21-3A57-B959A281D6FD}"/>
              </a:ext>
            </a:extLst>
          </p:cNvPr>
          <p:cNvSpPr>
            <a:spLocks noGrp="1"/>
          </p:cNvSpPr>
          <p:nvPr>
            <p:ph type="dt" sz="half" idx="10"/>
          </p:nvPr>
        </p:nvSpPr>
        <p:spPr/>
        <p:txBody>
          <a:bodyPr/>
          <a:lstStyle/>
          <a:p>
            <a:fld id="{59D9FEA8-874E-BA4B-B68E-9FC11F1F9D03}" type="datetime1">
              <a:rPr lang="ru-RU" smtClean="0"/>
              <a:t>15.04.2024</a:t>
            </a:fld>
            <a:endParaRPr lang="ru-RU"/>
          </a:p>
        </p:txBody>
      </p:sp>
      <p:sp>
        <p:nvSpPr>
          <p:cNvPr id="5" name="Нижний колонтитул 4">
            <a:extLst>
              <a:ext uri="{FF2B5EF4-FFF2-40B4-BE49-F238E27FC236}">
                <a16:creationId xmlns:a16="http://schemas.microsoft.com/office/drawing/2014/main" id="{66C0E7ED-F91D-D1BF-2D19-8D6C7B43D4A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256CE35-3640-BE18-10A9-21D755A7DE55}"/>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314919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3DDEB99-870E-1D59-BA18-3EA0E7DED70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84068FE-D6D1-28D0-C759-355C95CFB66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8E5B2B5-B881-DF56-1206-5EACCAB0A335}"/>
              </a:ext>
            </a:extLst>
          </p:cNvPr>
          <p:cNvSpPr>
            <a:spLocks noGrp="1"/>
          </p:cNvSpPr>
          <p:nvPr>
            <p:ph type="dt" sz="half" idx="10"/>
          </p:nvPr>
        </p:nvSpPr>
        <p:spPr/>
        <p:txBody>
          <a:bodyPr/>
          <a:lstStyle/>
          <a:p>
            <a:fld id="{ABBA29FB-5F4A-7947-B9C3-8CE4F85F3210}" type="datetime1">
              <a:rPr lang="ru-RU" smtClean="0"/>
              <a:t>15.04.2024</a:t>
            </a:fld>
            <a:endParaRPr lang="ru-RU"/>
          </a:p>
        </p:txBody>
      </p:sp>
      <p:sp>
        <p:nvSpPr>
          <p:cNvPr id="5" name="Нижний колонтитул 4">
            <a:extLst>
              <a:ext uri="{FF2B5EF4-FFF2-40B4-BE49-F238E27FC236}">
                <a16:creationId xmlns:a16="http://schemas.microsoft.com/office/drawing/2014/main" id="{5B471FFD-8EDB-584E-82FF-B2685257776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1B43B43-E0BC-A520-0E1F-782C0B307D54}"/>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3201609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AB211-7EED-E7D3-E8E5-87C53A5737C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AF0EE67-B9ED-BB7C-FCAF-40388B20811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F215D1-AB7C-8A75-9347-553D2464E69D}"/>
              </a:ext>
            </a:extLst>
          </p:cNvPr>
          <p:cNvSpPr>
            <a:spLocks noGrp="1"/>
          </p:cNvSpPr>
          <p:nvPr>
            <p:ph type="dt" sz="half" idx="10"/>
          </p:nvPr>
        </p:nvSpPr>
        <p:spPr/>
        <p:txBody>
          <a:bodyPr/>
          <a:lstStyle/>
          <a:p>
            <a:fld id="{2DCF8024-DF41-9047-AA74-40A0EC749033}" type="datetime1">
              <a:rPr lang="ru-RU" smtClean="0"/>
              <a:t>15.04.2024</a:t>
            </a:fld>
            <a:endParaRPr lang="ru-RU"/>
          </a:p>
        </p:txBody>
      </p:sp>
      <p:sp>
        <p:nvSpPr>
          <p:cNvPr id="5" name="Нижний колонтитул 4">
            <a:extLst>
              <a:ext uri="{FF2B5EF4-FFF2-40B4-BE49-F238E27FC236}">
                <a16:creationId xmlns:a16="http://schemas.microsoft.com/office/drawing/2014/main" id="{938E4CA2-6EEA-73FA-7BD6-F2447DC16C8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EA87FC0-2A0D-4DAD-020C-E0DAFFC3957F}"/>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333522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A22956-5A0F-11A9-8750-2D47A4F5093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0C8700B-69E9-9B33-673C-876392D166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FD31808-DC4E-F374-2463-281D1EE2740C}"/>
              </a:ext>
            </a:extLst>
          </p:cNvPr>
          <p:cNvSpPr>
            <a:spLocks noGrp="1"/>
          </p:cNvSpPr>
          <p:nvPr>
            <p:ph type="dt" sz="half" idx="10"/>
          </p:nvPr>
        </p:nvSpPr>
        <p:spPr/>
        <p:txBody>
          <a:bodyPr/>
          <a:lstStyle/>
          <a:p>
            <a:fld id="{56F8B314-443E-E84C-91FD-D2F35B08502C}" type="datetime1">
              <a:rPr lang="ru-RU" smtClean="0"/>
              <a:t>15.04.2024</a:t>
            </a:fld>
            <a:endParaRPr lang="ru-RU"/>
          </a:p>
        </p:txBody>
      </p:sp>
      <p:sp>
        <p:nvSpPr>
          <p:cNvPr id="5" name="Нижний колонтитул 4">
            <a:extLst>
              <a:ext uri="{FF2B5EF4-FFF2-40B4-BE49-F238E27FC236}">
                <a16:creationId xmlns:a16="http://schemas.microsoft.com/office/drawing/2014/main" id="{A235AD4F-3585-823B-F8EE-9B19FD18BE4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429ED7-C048-0799-2E47-59D9CB1A6B97}"/>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43589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EE88B7-1098-5594-06F1-A62C0768692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27CF5E4-A3D8-0520-893B-03253AE07D7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0A6BE51-C2F1-2719-2A31-31B421EE872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3447E6C-D0FD-BBCF-30BD-F25F9847F893}"/>
              </a:ext>
            </a:extLst>
          </p:cNvPr>
          <p:cNvSpPr>
            <a:spLocks noGrp="1"/>
          </p:cNvSpPr>
          <p:nvPr>
            <p:ph type="dt" sz="half" idx="10"/>
          </p:nvPr>
        </p:nvSpPr>
        <p:spPr/>
        <p:txBody>
          <a:bodyPr/>
          <a:lstStyle/>
          <a:p>
            <a:fld id="{B5FD625A-6B3C-0840-8065-F3374FB03455}" type="datetime1">
              <a:rPr lang="ru-RU" smtClean="0"/>
              <a:t>15.04.2024</a:t>
            </a:fld>
            <a:endParaRPr lang="ru-RU"/>
          </a:p>
        </p:txBody>
      </p:sp>
      <p:sp>
        <p:nvSpPr>
          <p:cNvPr id="6" name="Нижний колонтитул 5">
            <a:extLst>
              <a:ext uri="{FF2B5EF4-FFF2-40B4-BE49-F238E27FC236}">
                <a16:creationId xmlns:a16="http://schemas.microsoft.com/office/drawing/2014/main" id="{74B0DD51-4595-B9F6-B040-CFBF6C5254C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2C3F0A0-6B1F-3A0B-F762-B2AB445E16E7}"/>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253333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67AB96-1360-CD9B-4A2E-6E67E84FFBF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B4F565B-881B-853B-E94C-4678FAC0EA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883B314-FAFD-FFF7-1692-BC8FE0C2C80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E833A22-349F-3437-D3BB-64E1DDE10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7A5E1A1-2258-4F47-7037-A0B942F59BE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5DC6177-8B54-B845-B23B-8FD18FC74985}"/>
              </a:ext>
            </a:extLst>
          </p:cNvPr>
          <p:cNvSpPr>
            <a:spLocks noGrp="1"/>
          </p:cNvSpPr>
          <p:nvPr>
            <p:ph type="dt" sz="half" idx="10"/>
          </p:nvPr>
        </p:nvSpPr>
        <p:spPr/>
        <p:txBody>
          <a:bodyPr/>
          <a:lstStyle/>
          <a:p>
            <a:fld id="{A01F3C30-0173-0E42-B676-4123B5D2143F}" type="datetime1">
              <a:rPr lang="ru-RU" smtClean="0"/>
              <a:t>15.04.2024</a:t>
            </a:fld>
            <a:endParaRPr lang="ru-RU"/>
          </a:p>
        </p:txBody>
      </p:sp>
      <p:sp>
        <p:nvSpPr>
          <p:cNvPr id="8" name="Нижний колонтитул 7">
            <a:extLst>
              <a:ext uri="{FF2B5EF4-FFF2-40B4-BE49-F238E27FC236}">
                <a16:creationId xmlns:a16="http://schemas.microsoft.com/office/drawing/2014/main" id="{0DEC28FF-11C0-8486-9892-B60036FB6F2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0114567-6791-90FB-85EE-B668AC681065}"/>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187759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0A469C-D4FC-BB93-1CFF-7CD3A79151B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9DB61AF-F486-4BAC-B68D-D9905330D860}"/>
              </a:ext>
            </a:extLst>
          </p:cNvPr>
          <p:cNvSpPr>
            <a:spLocks noGrp="1"/>
          </p:cNvSpPr>
          <p:nvPr>
            <p:ph type="dt" sz="half" idx="10"/>
          </p:nvPr>
        </p:nvSpPr>
        <p:spPr/>
        <p:txBody>
          <a:bodyPr/>
          <a:lstStyle/>
          <a:p>
            <a:fld id="{5001E554-0A0B-0F46-B975-0419DD416695}" type="datetime1">
              <a:rPr lang="ru-RU" smtClean="0"/>
              <a:t>15.04.2024</a:t>
            </a:fld>
            <a:endParaRPr lang="ru-RU"/>
          </a:p>
        </p:txBody>
      </p:sp>
      <p:sp>
        <p:nvSpPr>
          <p:cNvPr id="4" name="Нижний колонтитул 3">
            <a:extLst>
              <a:ext uri="{FF2B5EF4-FFF2-40B4-BE49-F238E27FC236}">
                <a16:creationId xmlns:a16="http://schemas.microsoft.com/office/drawing/2014/main" id="{8E7B4706-66BD-FC8E-A339-A9F64C3F394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23709F0C-F430-7FB4-9855-45B8EBFC6A2E}"/>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383293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DE99F31-A4CB-6AAA-0F5E-871A3C71C0F3}"/>
              </a:ext>
            </a:extLst>
          </p:cNvPr>
          <p:cNvSpPr>
            <a:spLocks noGrp="1"/>
          </p:cNvSpPr>
          <p:nvPr>
            <p:ph type="dt" sz="half" idx="10"/>
          </p:nvPr>
        </p:nvSpPr>
        <p:spPr/>
        <p:txBody>
          <a:bodyPr/>
          <a:lstStyle/>
          <a:p>
            <a:fld id="{F84C9979-DDFB-8D48-B003-4AD28E216CD2}" type="datetime1">
              <a:rPr lang="ru-RU" smtClean="0"/>
              <a:t>15.04.2024</a:t>
            </a:fld>
            <a:endParaRPr lang="ru-RU"/>
          </a:p>
        </p:txBody>
      </p:sp>
      <p:sp>
        <p:nvSpPr>
          <p:cNvPr id="3" name="Нижний колонтитул 2">
            <a:extLst>
              <a:ext uri="{FF2B5EF4-FFF2-40B4-BE49-F238E27FC236}">
                <a16:creationId xmlns:a16="http://schemas.microsoft.com/office/drawing/2014/main" id="{2AC57EC5-E611-6EBA-9BE4-DBB7404EF42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5296C61-DAD1-380F-A8EB-00F5A8870B86}"/>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2271446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D30E6D-6F3A-BC08-5264-C430850ABA9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483C36D-CE62-0886-FFEE-A49EAA7A4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053B898-CB98-2C5A-6F22-7291A81FF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876CA19-AF41-BD7D-0343-3490D062DB09}"/>
              </a:ext>
            </a:extLst>
          </p:cNvPr>
          <p:cNvSpPr>
            <a:spLocks noGrp="1"/>
          </p:cNvSpPr>
          <p:nvPr>
            <p:ph type="dt" sz="half" idx="10"/>
          </p:nvPr>
        </p:nvSpPr>
        <p:spPr/>
        <p:txBody>
          <a:bodyPr/>
          <a:lstStyle/>
          <a:p>
            <a:fld id="{4820339C-8944-DE46-9134-1C00F82697CC}" type="datetime1">
              <a:rPr lang="ru-RU" smtClean="0"/>
              <a:t>15.04.2024</a:t>
            </a:fld>
            <a:endParaRPr lang="ru-RU"/>
          </a:p>
        </p:txBody>
      </p:sp>
      <p:sp>
        <p:nvSpPr>
          <p:cNvPr id="6" name="Нижний колонтитул 5">
            <a:extLst>
              <a:ext uri="{FF2B5EF4-FFF2-40B4-BE49-F238E27FC236}">
                <a16:creationId xmlns:a16="http://schemas.microsoft.com/office/drawing/2014/main" id="{335E60B8-3939-3C66-12AC-F1D28B99A71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D6AB13A-B82A-340B-EBB7-45BA873253B0}"/>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24338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EE1EB3-01BB-1285-A278-6CB8083BC6D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FA48AFA-64F8-FAA4-8BA6-ECF5214FF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FCC08B6-639E-54A8-2165-3C2F21E5D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B338432-998D-BEB5-8E11-4962B5C077A2}"/>
              </a:ext>
            </a:extLst>
          </p:cNvPr>
          <p:cNvSpPr>
            <a:spLocks noGrp="1"/>
          </p:cNvSpPr>
          <p:nvPr>
            <p:ph type="dt" sz="half" idx="10"/>
          </p:nvPr>
        </p:nvSpPr>
        <p:spPr/>
        <p:txBody>
          <a:bodyPr/>
          <a:lstStyle/>
          <a:p>
            <a:fld id="{94281BD2-B84B-A34A-B675-8DF1D3535C18}" type="datetime1">
              <a:rPr lang="ru-RU" smtClean="0"/>
              <a:t>15.04.2024</a:t>
            </a:fld>
            <a:endParaRPr lang="ru-RU"/>
          </a:p>
        </p:txBody>
      </p:sp>
      <p:sp>
        <p:nvSpPr>
          <p:cNvPr id="6" name="Нижний колонтитул 5">
            <a:extLst>
              <a:ext uri="{FF2B5EF4-FFF2-40B4-BE49-F238E27FC236}">
                <a16:creationId xmlns:a16="http://schemas.microsoft.com/office/drawing/2014/main" id="{C8ACC35E-5E34-6A14-65D2-5D3250CA639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545344A-B83F-7041-E525-20012199D2BE}"/>
              </a:ext>
            </a:extLst>
          </p:cNvPr>
          <p:cNvSpPr>
            <a:spLocks noGrp="1"/>
          </p:cNvSpPr>
          <p:nvPr>
            <p:ph type="sldNum" sz="quarter" idx="12"/>
          </p:nvPr>
        </p:nvSpPr>
        <p:spPr/>
        <p:txBody>
          <a:bodyPr/>
          <a:lstStyle/>
          <a:p>
            <a:fld id="{AE30DBF2-71F9-2541-B19F-533553582A71}" type="slidenum">
              <a:rPr lang="ru-RU" smtClean="0"/>
              <a:t>‹#›</a:t>
            </a:fld>
            <a:endParaRPr lang="ru-RU"/>
          </a:p>
        </p:txBody>
      </p:sp>
    </p:spTree>
    <p:extLst>
      <p:ext uri="{BB962C8B-B14F-4D97-AF65-F5344CB8AC3E}">
        <p14:creationId xmlns:p14="http://schemas.microsoft.com/office/powerpoint/2010/main" val="3375781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E3B663-9A12-99CE-C817-64FC9CDA4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8B733F3-6F74-0203-C855-136CBB36AD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35E5E0A-63D8-89F7-137F-A34A0FA04B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1D9F9-246A-3D40-84F2-4D70434B7B72}" type="datetime1">
              <a:rPr lang="ru-RU" smtClean="0"/>
              <a:t>15.04.2024</a:t>
            </a:fld>
            <a:endParaRPr lang="ru-RU"/>
          </a:p>
        </p:txBody>
      </p:sp>
      <p:sp>
        <p:nvSpPr>
          <p:cNvPr id="5" name="Нижний колонтитул 4">
            <a:extLst>
              <a:ext uri="{FF2B5EF4-FFF2-40B4-BE49-F238E27FC236}">
                <a16:creationId xmlns:a16="http://schemas.microsoft.com/office/drawing/2014/main" id="{A705092B-ED02-520B-66C1-C2FD2ACBD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06B43A9-BCEE-CF3D-39D0-713738DAF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0DBF2-71F9-2541-B19F-533553582A71}" type="slidenum">
              <a:rPr lang="ru-RU" smtClean="0"/>
              <a:t>‹#›</a:t>
            </a:fld>
            <a:endParaRPr lang="ru-RU"/>
          </a:p>
        </p:txBody>
      </p:sp>
    </p:spTree>
    <p:extLst>
      <p:ext uri="{BB962C8B-B14F-4D97-AF65-F5344CB8AC3E}">
        <p14:creationId xmlns:p14="http://schemas.microsoft.com/office/powerpoint/2010/main" val="1701801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Изображение выглядит как облако, небо, лестница, на открытом воздухе&#10;&#10;Автоматически созданное описание">
            <a:extLst>
              <a:ext uri="{FF2B5EF4-FFF2-40B4-BE49-F238E27FC236}">
                <a16:creationId xmlns:a16="http://schemas.microsoft.com/office/drawing/2014/main" id="{75876031-9B44-69CF-9700-C4E33B47F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3818"/>
          <a:stretch/>
        </p:blipFill>
        <p:spPr bwMode="auto">
          <a:xfrm>
            <a:off x="3523488"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Заголовок 7">
            <a:extLst>
              <a:ext uri="{FF2B5EF4-FFF2-40B4-BE49-F238E27FC236}">
                <a16:creationId xmlns:a16="http://schemas.microsoft.com/office/drawing/2014/main" id="{0168A250-980C-0377-9827-A6374E7BCFA9}"/>
              </a:ext>
            </a:extLst>
          </p:cNvPr>
          <p:cNvSpPr>
            <a:spLocks noGrp="1"/>
          </p:cNvSpPr>
          <p:nvPr>
            <p:ph type="ctrTitle"/>
          </p:nvPr>
        </p:nvSpPr>
        <p:spPr>
          <a:xfrm>
            <a:off x="481029" y="1400834"/>
            <a:ext cx="4023360" cy="3204134"/>
          </a:xfrm>
        </p:spPr>
        <p:txBody>
          <a:bodyPr anchor="b">
            <a:normAutofit/>
          </a:bodyPr>
          <a:lstStyle/>
          <a:p>
            <a:r>
              <a:rPr lang="ru-RU" sz="4000" dirty="0">
                <a:solidFill>
                  <a:srgbClr val="0070C0"/>
                </a:solidFill>
                <a:latin typeface="Times New Roman" panose="02020603050405020304" pitchFamily="18" charset="0"/>
                <a:cs typeface="Times New Roman" panose="02020603050405020304" pitchFamily="18" charset="0"/>
              </a:rPr>
              <a:t>Выбери Жизнь!</a:t>
            </a:r>
            <a:br>
              <a:rPr lang="ru-RU" sz="4000" dirty="0">
                <a:latin typeface="Times New Roman" panose="02020603050405020304" pitchFamily="18" charset="0"/>
                <a:cs typeface="Times New Roman" panose="02020603050405020304" pitchFamily="18" charset="0"/>
              </a:rPr>
            </a:br>
            <a:r>
              <a:rPr lang="ru-RU" sz="4000" dirty="0">
                <a:solidFill>
                  <a:srgbClr val="7030A0"/>
                </a:solidFill>
                <a:latin typeface="Times New Roman" panose="02020603050405020304" pitchFamily="18" charset="0"/>
                <a:cs typeface="Times New Roman" panose="02020603050405020304" pitchFamily="18" charset="0"/>
              </a:rPr>
              <a:t>Реализуй Мечту!</a:t>
            </a:r>
            <a:br>
              <a:rPr lang="ru-RU" sz="4000" dirty="0">
                <a:solidFill>
                  <a:srgbClr val="7030A0"/>
                </a:solidFill>
                <a:latin typeface="Times New Roman" panose="02020603050405020304" pitchFamily="18" charset="0"/>
                <a:cs typeface="Times New Roman" panose="02020603050405020304" pitchFamily="18" charset="0"/>
              </a:rPr>
            </a:br>
            <a:br>
              <a:rPr lang="ru-RU" sz="4000" dirty="0">
                <a:solidFill>
                  <a:srgbClr val="7030A0"/>
                </a:solidFill>
                <a:latin typeface="Times New Roman" panose="02020603050405020304" pitchFamily="18" charset="0"/>
                <a:cs typeface="Times New Roman" panose="02020603050405020304" pitchFamily="18" charset="0"/>
              </a:rPr>
            </a:br>
            <a:endParaRPr lang="ru-RU" sz="3200" dirty="0">
              <a:solidFill>
                <a:srgbClr val="0070C0"/>
              </a:solidFill>
              <a:latin typeface="Times New Roman" panose="02020603050405020304" pitchFamily="18" charset="0"/>
              <a:cs typeface="Times New Roman" panose="02020603050405020304" pitchFamily="18" charset="0"/>
            </a:endParaRPr>
          </a:p>
        </p:txBody>
      </p:sp>
      <p:sp>
        <p:nvSpPr>
          <p:cNvPr id="1045" name="Rectangle 104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7" name="Rectangle 104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Подзаголовок 2">
            <a:extLst>
              <a:ext uri="{FF2B5EF4-FFF2-40B4-BE49-F238E27FC236}">
                <a16:creationId xmlns:a16="http://schemas.microsoft.com/office/drawing/2014/main" id="{48CF7A92-A1A6-0B2D-6C25-153D8F6FB61B}"/>
              </a:ext>
            </a:extLst>
          </p:cNvPr>
          <p:cNvSpPr txBox="1">
            <a:spLocks/>
          </p:cNvSpPr>
          <p:nvPr/>
        </p:nvSpPr>
        <p:spPr>
          <a:xfrm>
            <a:off x="535665" y="5624205"/>
            <a:ext cx="3973386" cy="1021294"/>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000" dirty="0">
                <a:solidFill>
                  <a:schemeClr val="tx1">
                    <a:lumMod val="75000"/>
                    <a:lumOff val="25000"/>
                  </a:schemeClr>
                </a:solidFill>
                <a:latin typeface="Times New Roman" panose="02020603050405020304" pitchFamily="18" charset="0"/>
                <a:cs typeface="Times New Roman" panose="02020603050405020304" pitchFamily="18" charset="0"/>
              </a:rPr>
              <a:t>Подготовила: педагог дополнительного образования Литвинова Н.В.</a:t>
            </a:r>
          </a:p>
        </p:txBody>
      </p:sp>
      <p:pic>
        <p:nvPicPr>
          <p:cNvPr id="12" name="Рисунок 11" descr="Изображение выглядит как Человеческое лицо, графическая вставка, мультфильм&#10;&#10;Автоматически созданное описание">
            <a:extLst>
              <a:ext uri="{FF2B5EF4-FFF2-40B4-BE49-F238E27FC236}">
                <a16:creationId xmlns:a16="http://schemas.microsoft.com/office/drawing/2014/main" id="{DE53EE8E-E835-86C2-7CAA-89DB669250D1}"/>
              </a:ext>
            </a:extLst>
          </p:cNvPr>
          <p:cNvPicPr>
            <a:picLocks noChangeAspect="1"/>
          </p:cNvPicPr>
          <p:nvPr/>
        </p:nvPicPr>
        <p:blipFill>
          <a:blip r:embed="rId3"/>
          <a:stretch>
            <a:fillRect/>
          </a:stretch>
        </p:blipFill>
        <p:spPr>
          <a:xfrm>
            <a:off x="120133" y="22230"/>
            <a:ext cx="1380092" cy="1378604"/>
          </a:xfrm>
          <a:prstGeom prst="rect">
            <a:avLst/>
          </a:prstGeom>
        </p:spPr>
      </p:pic>
      <p:sp>
        <p:nvSpPr>
          <p:cNvPr id="13" name="Заголовок 1">
            <a:extLst>
              <a:ext uri="{FF2B5EF4-FFF2-40B4-BE49-F238E27FC236}">
                <a16:creationId xmlns:a16="http://schemas.microsoft.com/office/drawing/2014/main" id="{95CBEC58-1C26-A8D8-8D5C-9B05FDEA6FA4}"/>
              </a:ext>
            </a:extLst>
          </p:cNvPr>
          <p:cNvSpPr txBox="1">
            <a:spLocks/>
          </p:cNvSpPr>
          <p:nvPr/>
        </p:nvSpPr>
        <p:spPr>
          <a:xfrm>
            <a:off x="1620358" y="135952"/>
            <a:ext cx="7446370" cy="518683"/>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500" dirty="0">
                <a:solidFill>
                  <a:srgbClr val="525252"/>
                </a:solidFill>
                <a:latin typeface="Times New Roman" panose="02020603050405020304" pitchFamily="18" charset="0"/>
                <a:cs typeface="Times New Roman" panose="02020603050405020304" pitchFamily="18" charset="0"/>
              </a:rPr>
              <a:t>Муниципальное бюджетное учреждение дополнительного образования </a:t>
            </a:r>
            <a:r>
              <a:rPr lang="ru-RU" sz="1500" dirty="0" err="1">
                <a:solidFill>
                  <a:srgbClr val="525252"/>
                </a:solidFill>
                <a:latin typeface="Times New Roman" panose="02020603050405020304" pitchFamily="18" charset="0"/>
                <a:cs typeface="Times New Roman" panose="02020603050405020304" pitchFamily="18" charset="0"/>
              </a:rPr>
              <a:t>г.Владимира</a:t>
            </a:r>
            <a:r>
              <a:rPr lang="ru-RU" sz="1500" dirty="0">
                <a:solidFill>
                  <a:srgbClr val="525252"/>
                </a:solidFill>
                <a:latin typeface="Times New Roman" panose="02020603050405020304" pitchFamily="18" charset="0"/>
                <a:cs typeface="Times New Roman" panose="02020603050405020304" pitchFamily="18" charset="0"/>
              </a:rPr>
              <a:t> </a:t>
            </a:r>
            <a:br>
              <a:rPr lang="ru-RU" sz="1500" dirty="0">
                <a:solidFill>
                  <a:srgbClr val="525252"/>
                </a:solidFill>
                <a:latin typeface="Times New Roman" panose="02020603050405020304" pitchFamily="18" charset="0"/>
                <a:cs typeface="Times New Roman" panose="02020603050405020304" pitchFamily="18" charset="0"/>
              </a:rPr>
            </a:br>
            <a:r>
              <a:rPr lang="en-US" sz="1500" dirty="0">
                <a:solidFill>
                  <a:srgbClr val="525252"/>
                </a:solidFill>
                <a:latin typeface="Times New Roman" panose="02020603050405020304" pitchFamily="18" charset="0"/>
                <a:cs typeface="Times New Roman" panose="02020603050405020304" pitchFamily="18" charset="0"/>
              </a:rPr>
              <a:t>“</a:t>
            </a:r>
            <a:r>
              <a:rPr lang="ru-RU" sz="1500" dirty="0">
                <a:solidFill>
                  <a:srgbClr val="525252"/>
                </a:solidFill>
                <a:latin typeface="Times New Roman" panose="02020603050405020304" pitchFamily="18" charset="0"/>
                <a:cs typeface="Times New Roman" panose="02020603050405020304" pitchFamily="18" charset="0"/>
              </a:rPr>
              <a:t>Детский оздоровительно-образовательный (социально-педагогический) центр</a:t>
            </a:r>
            <a:r>
              <a:rPr lang="en-US" sz="1500" dirty="0">
                <a:solidFill>
                  <a:srgbClr val="525252"/>
                </a:solidFill>
                <a:latin typeface="Times New Roman" panose="02020603050405020304" pitchFamily="18" charset="0"/>
                <a:cs typeface="Times New Roman" panose="02020603050405020304" pitchFamily="18" charset="0"/>
              </a:rPr>
              <a:t>”</a:t>
            </a:r>
            <a:endParaRPr 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594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2200" dirty="0">
                <a:latin typeface="Times New Roman" panose="02020603050405020304" pitchFamily="18" charset="0"/>
                <a:cs typeface="Times New Roman" panose="02020603050405020304" pitchFamily="18" charset="0"/>
              </a:rPr>
              <a:t>Как вы думаете: “Что нужно сделать чтобы реализовать свою мечту”?</a:t>
            </a:r>
          </a:p>
        </p:txBody>
      </p:sp>
      <p:pic>
        <p:nvPicPr>
          <p:cNvPr id="19458" name="Picture 2" descr="Изображение выглядит как небо, одежда, транспорт, человек&#10;&#10;Автоматически созданное описание">
            <a:extLst>
              <a:ext uri="{FF2B5EF4-FFF2-40B4-BE49-F238E27FC236}">
                <a16:creationId xmlns:a16="http://schemas.microsoft.com/office/drawing/2014/main" id="{4F5449A5-E9DC-79A9-298F-8A6ABE774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10" b="29321"/>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946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Заголовок 1">
            <a:extLst>
              <a:ext uri="{FF2B5EF4-FFF2-40B4-BE49-F238E27FC236}">
                <a16:creationId xmlns:a16="http://schemas.microsoft.com/office/drawing/2014/main" id="{B0E58B63-6849-D8FB-71F0-B6CE59481B8D}"/>
              </a:ext>
            </a:extLst>
          </p:cNvPr>
          <p:cNvSpPr txBox="1">
            <a:spLocks/>
          </p:cNvSpPr>
          <p:nvPr/>
        </p:nvSpPr>
        <p:spPr>
          <a:xfrm>
            <a:off x="4654294" y="4777739"/>
            <a:ext cx="6897626" cy="1399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200" dirty="0">
                <a:latin typeface="Times New Roman" panose="02020603050405020304" pitchFamily="18" charset="0"/>
                <a:ea typeface="+mn-ea"/>
                <a:cs typeface="Times New Roman" panose="02020603050405020304" pitchFamily="18" charset="0"/>
              </a:rPr>
              <a:t>Выбрать правильные ориентиры в жизни – людей, которые достигли успеха и сделали невозможное!</a:t>
            </a:r>
          </a:p>
        </p:txBody>
      </p:sp>
      <p:sp>
        <p:nvSpPr>
          <p:cNvPr id="2" name="Номер слайда 1">
            <a:extLst>
              <a:ext uri="{FF2B5EF4-FFF2-40B4-BE49-F238E27FC236}">
                <a16:creationId xmlns:a16="http://schemas.microsoft.com/office/drawing/2014/main" id="{0F797DD2-F76E-58AD-340A-F430FE6F26ED}"/>
              </a:ext>
            </a:extLst>
          </p:cNvPr>
          <p:cNvSpPr>
            <a:spLocks noGrp="1"/>
          </p:cNvSpPr>
          <p:nvPr>
            <p:ph type="sldNum" sz="quarter" idx="12"/>
          </p:nvPr>
        </p:nvSpPr>
        <p:spPr/>
        <p:txBody>
          <a:bodyPr/>
          <a:lstStyle/>
          <a:p>
            <a:fld id="{AE30DBF2-71F9-2541-B19F-533553582A71}" type="slidenum">
              <a:rPr lang="ru-RU" smtClean="0"/>
              <a:t>10</a:t>
            </a:fld>
            <a:endParaRPr lang="ru-RU"/>
          </a:p>
        </p:txBody>
      </p:sp>
    </p:spTree>
    <p:extLst>
      <p:ext uri="{BB962C8B-B14F-4D97-AF65-F5344CB8AC3E}">
        <p14:creationId xmlns:p14="http://schemas.microsoft.com/office/powerpoint/2010/main" val="105588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a:extLst>
              <a:ext uri="{FF2B5EF4-FFF2-40B4-BE49-F238E27FC236}">
                <a16:creationId xmlns:a16="http://schemas.microsoft.com/office/drawing/2014/main" id="{CC8FA5D0-E944-F2B4-E472-8FE5E6E991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56" t="9091" r="22707"/>
          <a:stretch/>
        </p:blipFill>
        <p:spPr bwMode="auto">
          <a:xfrm>
            <a:off x="3523488" y="9154"/>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489" name="Rectangle 2048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200" dirty="0">
                <a:latin typeface="Times New Roman" panose="02020603050405020304" pitchFamily="18" charset="0"/>
                <a:cs typeface="Times New Roman" panose="02020603050405020304" pitchFamily="18" charset="0"/>
              </a:rPr>
              <a:t>Как вы думаете: “Что нужно сделать чтобы реализовать свою мечту”?</a:t>
            </a:r>
          </a:p>
        </p:txBody>
      </p:sp>
      <p:sp>
        <p:nvSpPr>
          <p:cNvPr id="20491" name="Rectangle 2049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Заголовок 1">
            <a:extLst>
              <a:ext uri="{FF2B5EF4-FFF2-40B4-BE49-F238E27FC236}">
                <a16:creationId xmlns:a16="http://schemas.microsoft.com/office/drawing/2014/main" id="{B0E58B63-6849-D8FB-71F0-B6CE59481B8D}"/>
              </a:ext>
            </a:extLst>
          </p:cNvPr>
          <p:cNvSpPr txBox="1">
            <a:spLocks/>
          </p:cNvSpPr>
          <p:nvPr/>
        </p:nvSpPr>
        <p:spPr>
          <a:xfrm>
            <a:off x="371094" y="2434336"/>
            <a:ext cx="3814540" cy="39220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200" dirty="0">
                <a:latin typeface="Times New Roman" panose="02020603050405020304" pitchFamily="18" charset="0"/>
                <a:ea typeface="+mn-ea"/>
                <a:cs typeface="Times New Roman" panose="02020603050405020304" pitchFamily="18" charset="0"/>
              </a:rPr>
              <a:t>Выбрать окружение</a:t>
            </a:r>
            <a:r>
              <a:rPr lang="ru-RU" sz="2200" dirty="0">
                <a:latin typeface="Times New Roman" panose="02020603050405020304" pitchFamily="18" charset="0"/>
                <a:ea typeface="+mn-ea"/>
                <a:cs typeface="Times New Roman" panose="02020603050405020304" pitchFamily="18" charset="0"/>
              </a:rPr>
              <a:t>, которое вас поддерживает</a:t>
            </a:r>
            <a:r>
              <a:rPr lang="en-US" sz="2200" dirty="0">
                <a:latin typeface="Times New Roman" panose="02020603050405020304" pitchFamily="18" charset="0"/>
                <a:ea typeface="+mn-ea"/>
                <a:cs typeface="Times New Roman" panose="02020603050405020304" pitchFamily="18" charset="0"/>
              </a:rPr>
              <a:t>:</a:t>
            </a:r>
          </a:p>
          <a:p>
            <a:pPr indent="-2286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Люди;</a:t>
            </a:r>
          </a:p>
          <a:p>
            <a:pPr indent="-2286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Книги;</a:t>
            </a:r>
          </a:p>
          <a:p>
            <a:pPr indent="-2286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Фильмы;</a:t>
            </a:r>
          </a:p>
          <a:p>
            <a:pPr indent="-2286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Музыка;</a:t>
            </a:r>
          </a:p>
          <a:p>
            <a:pPr indent="-228600">
              <a:spcAft>
                <a:spcPts val="600"/>
              </a:spcAft>
              <a:buFont typeface="Arial" panose="020B0604020202020204" pitchFamily="34" charset="0"/>
              <a:buChar char="•"/>
            </a:pPr>
            <a:r>
              <a:rPr lang="en-US" sz="2200" dirty="0">
                <a:latin typeface="Times New Roman" panose="02020603050405020304" pitchFamily="18" charset="0"/>
                <a:ea typeface="+mn-ea"/>
                <a:cs typeface="Times New Roman" panose="02020603050405020304" pitchFamily="18" charset="0"/>
              </a:rPr>
              <a:t>Любые другие источники позитивной и жизнеутверждающей информации</a:t>
            </a:r>
          </a:p>
        </p:txBody>
      </p:sp>
      <p:sp>
        <p:nvSpPr>
          <p:cNvPr id="2" name="Номер слайда 1">
            <a:extLst>
              <a:ext uri="{FF2B5EF4-FFF2-40B4-BE49-F238E27FC236}">
                <a16:creationId xmlns:a16="http://schemas.microsoft.com/office/drawing/2014/main" id="{3CCC01CE-33C5-18BD-71A4-E684659C950C}"/>
              </a:ext>
            </a:extLst>
          </p:cNvPr>
          <p:cNvSpPr>
            <a:spLocks noGrp="1"/>
          </p:cNvSpPr>
          <p:nvPr>
            <p:ph type="sldNum" sz="quarter" idx="12"/>
          </p:nvPr>
        </p:nvSpPr>
        <p:spPr/>
        <p:txBody>
          <a:bodyPr/>
          <a:lstStyle/>
          <a:p>
            <a:fld id="{AE30DBF2-71F9-2541-B19F-533553582A71}" type="slidenum">
              <a:rPr lang="ru-RU" smtClean="0"/>
              <a:t>11</a:t>
            </a:fld>
            <a:endParaRPr lang="ru-RU"/>
          </a:p>
        </p:txBody>
      </p:sp>
    </p:spTree>
    <p:extLst>
      <p:ext uri="{BB962C8B-B14F-4D97-AF65-F5344CB8AC3E}">
        <p14:creationId xmlns:p14="http://schemas.microsoft.com/office/powerpoint/2010/main" val="440581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CA646DD4-ADD5-13EA-F090-D380A2185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2519309"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BBED0088-36AA-F0A8-59F5-130BD2D23A36}"/>
              </a:ext>
            </a:extLst>
          </p:cNvPr>
          <p:cNvSpPr>
            <a:spLocks noGrp="1"/>
          </p:cNvSpPr>
          <p:nvPr>
            <p:ph type="title"/>
          </p:nvPr>
        </p:nvSpPr>
        <p:spPr>
          <a:xfrm>
            <a:off x="838200" y="450761"/>
            <a:ext cx="3822189" cy="2260098"/>
          </a:xfrm>
        </p:spPr>
        <p:txBody>
          <a:bodyPr>
            <a:noAutofit/>
          </a:bodyPr>
          <a:lstStyle/>
          <a:p>
            <a:r>
              <a:rPr lang="ru-RU" sz="2200" dirty="0">
                <a:latin typeface="Times New Roman" panose="02020603050405020304" pitchFamily="18" charset="0"/>
                <a:cs typeface="Times New Roman" panose="02020603050405020304" pitchFamily="18" charset="0"/>
              </a:rPr>
              <a:t>Скажи мне кто твой друг, и я скажу кто ты!</a:t>
            </a: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Очень важно проводить время в компании классных людей – классиков.</a:t>
            </a:r>
            <a:br>
              <a:rPr lang="ru-RU" sz="2200" dirty="0">
                <a:latin typeface="Times New Roman" panose="02020603050405020304" pitchFamily="18" charset="0"/>
                <a:cs typeface="Times New Roman" panose="02020603050405020304" pitchFamily="18" charset="0"/>
              </a:rPr>
            </a:br>
            <a:r>
              <a:rPr lang="ru-RU" sz="2400" dirty="0"/>
              <a:t> </a:t>
            </a:r>
          </a:p>
        </p:txBody>
      </p:sp>
      <p:sp>
        <p:nvSpPr>
          <p:cNvPr id="2054" name="Content Placeholder 2053">
            <a:extLst>
              <a:ext uri="{FF2B5EF4-FFF2-40B4-BE49-F238E27FC236}">
                <a16:creationId xmlns:a16="http://schemas.microsoft.com/office/drawing/2014/main" id="{DDAE8DB8-6F50-CFBF-2EB2-BAB8C255A194}"/>
              </a:ext>
            </a:extLst>
          </p:cNvPr>
          <p:cNvSpPr>
            <a:spLocks noGrp="1"/>
          </p:cNvSpPr>
          <p:nvPr>
            <p:ph idx="1"/>
          </p:nvPr>
        </p:nvSpPr>
        <p:spPr>
          <a:xfrm>
            <a:off x="838200" y="3429000"/>
            <a:ext cx="3822189" cy="2446892"/>
          </a:xfrm>
        </p:spPr>
        <p:txBody>
          <a:bodyPr>
            <a:normAutofit/>
          </a:bodyPr>
          <a:lstStyle/>
          <a:p>
            <a:pPr marL="0" indent="0">
              <a:buNone/>
            </a:pPr>
            <a:r>
              <a:rPr lang="ru-RU" sz="2200" dirty="0">
                <a:latin typeface="Times New Roman" panose="02020603050405020304" pitchFamily="18" charset="0"/>
                <a:cs typeface="Times New Roman" panose="02020603050405020304" pitchFamily="18" charset="0"/>
              </a:rPr>
              <a:t>Это могут быть писатели классической литературы, художники, произведения которых составляют фонд классического искусства, а также композиторы, музыка которых стала классической.</a:t>
            </a:r>
            <a:endParaRPr lang="en-US" sz="2200" dirty="0">
              <a:latin typeface="Times New Roman" panose="02020603050405020304" pitchFamily="18" charset="0"/>
              <a:cs typeface="Times New Roman" panose="02020603050405020304" pitchFamily="18" charset="0"/>
            </a:endParaRPr>
          </a:p>
        </p:txBody>
      </p:sp>
      <p:sp>
        <p:nvSpPr>
          <p:cNvPr id="3" name="Номер слайда 2">
            <a:extLst>
              <a:ext uri="{FF2B5EF4-FFF2-40B4-BE49-F238E27FC236}">
                <a16:creationId xmlns:a16="http://schemas.microsoft.com/office/drawing/2014/main" id="{947ACFD7-1F25-9D50-2D52-97DB0E5CDA62}"/>
              </a:ext>
            </a:extLst>
          </p:cNvPr>
          <p:cNvSpPr>
            <a:spLocks noGrp="1"/>
          </p:cNvSpPr>
          <p:nvPr>
            <p:ph type="sldNum" sz="quarter" idx="12"/>
          </p:nvPr>
        </p:nvSpPr>
        <p:spPr/>
        <p:txBody>
          <a:bodyPr/>
          <a:lstStyle/>
          <a:p>
            <a:fld id="{AE30DBF2-71F9-2541-B19F-533553582A71}" type="slidenum">
              <a:rPr lang="ru-RU" smtClean="0"/>
              <a:t>12</a:t>
            </a:fld>
            <a:endParaRPr lang="ru-RU"/>
          </a:p>
        </p:txBody>
      </p:sp>
    </p:spTree>
    <p:extLst>
      <p:ext uri="{BB962C8B-B14F-4D97-AF65-F5344CB8AC3E}">
        <p14:creationId xmlns:p14="http://schemas.microsoft.com/office/powerpoint/2010/main" val="2118698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BED0088-36AA-F0A8-59F5-130BD2D23A36}"/>
              </a:ext>
            </a:extLst>
          </p:cNvPr>
          <p:cNvSpPr>
            <a:spLocks noGrp="1"/>
          </p:cNvSpPr>
          <p:nvPr>
            <p:ph type="title"/>
          </p:nvPr>
        </p:nvSpPr>
        <p:spPr>
          <a:xfrm>
            <a:off x="640079" y="300851"/>
            <a:ext cx="5129655" cy="2083801"/>
          </a:xfrm>
        </p:spPr>
        <p:txBody>
          <a:bodyPr anchor="b">
            <a:normAutofit fontScale="90000"/>
          </a:bodyPr>
          <a:lstStyle/>
          <a:p>
            <a:br>
              <a:rPr lang="ru-RU" sz="2700" dirty="0"/>
            </a:br>
            <a:br>
              <a:rPr lang="ru-RU" sz="2700" dirty="0"/>
            </a:br>
            <a:br>
              <a:rPr lang="ru-RU" sz="2700" dirty="0"/>
            </a:br>
            <a:br>
              <a:rPr lang="ru-RU" sz="2700" dirty="0"/>
            </a:br>
            <a:br>
              <a:rPr lang="ru-RU" sz="2700" dirty="0"/>
            </a:br>
            <a:r>
              <a:rPr lang="ru-RU" sz="2400" b="1" dirty="0">
                <a:solidFill>
                  <a:schemeClr val="accent2"/>
                </a:solidFill>
                <a:latin typeface="Times New Roman" panose="02020603050405020304" pitchFamily="18" charset="0"/>
                <a:cs typeface="Times New Roman" panose="02020603050405020304" pitchFamily="18" charset="0"/>
              </a:rPr>
              <a:t>Почему именно с классиками?</a:t>
            </a:r>
            <a:br>
              <a:rPr lang="ru-RU" sz="2400" b="1" dirty="0">
                <a:solidFill>
                  <a:schemeClr val="accent2"/>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Известно, что слово </a:t>
            </a:r>
            <a:r>
              <a:rPr lang="en-US"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классика</a:t>
            </a:r>
            <a:r>
              <a:rPr lang="en-US"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 происходит от слова </a:t>
            </a:r>
            <a:r>
              <a:rPr lang="en-US"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класс</a:t>
            </a:r>
            <a:r>
              <a:rPr lang="en-US"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 только классные вещи становятся классикой.</a:t>
            </a:r>
            <a:br>
              <a:rPr lang="ru-RU" sz="2400" dirty="0">
                <a:latin typeface="Times New Roman" panose="02020603050405020304" pitchFamily="18" charset="0"/>
                <a:cs typeface="Times New Roman" panose="02020603050405020304" pitchFamily="18" charset="0"/>
              </a:rPr>
            </a:b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Content Placeholder 2053">
            <a:extLst>
              <a:ext uri="{FF2B5EF4-FFF2-40B4-BE49-F238E27FC236}">
                <a16:creationId xmlns:a16="http://schemas.microsoft.com/office/drawing/2014/main" id="{DDAE8DB8-6F50-CFBF-2EB2-BAB8C255A194}"/>
              </a:ext>
            </a:extLst>
          </p:cNvPr>
          <p:cNvSpPr>
            <a:spLocks noGrp="1"/>
          </p:cNvSpPr>
          <p:nvPr>
            <p:ph idx="1"/>
          </p:nvPr>
        </p:nvSpPr>
        <p:spPr>
          <a:xfrm>
            <a:off x="640080" y="2872898"/>
            <a:ext cx="4243589" cy="3592295"/>
          </a:xfrm>
        </p:spPr>
        <p:txBody>
          <a:bodyPr>
            <a:noAutofit/>
          </a:bodyPr>
          <a:lstStyle/>
          <a:p>
            <a:pPr marL="0" indent="0">
              <a:buNone/>
            </a:pPr>
            <a:r>
              <a:rPr lang="ru-RU" sz="2200" dirty="0">
                <a:latin typeface="Times New Roman" panose="02020603050405020304" pitchFamily="18" charset="0"/>
                <a:cs typeface="Times New Roman" panose="02020603050405020304" pitchFamily="18" charset="0"/>
              </a:rPr>
              <a:t>Классика – это то, что проверено временем и большим количеством людей.</a:t>
            </a:r>
          </a:p>
          <a:p>
            <a:pPr marL="0" indent="0">
              <a:buNone/>
            </a:pPr>
            <a:r>
              <a:rPr lang="ru-RU" sz="2200" dirty="0">
                <a:latin typeface="Times New Roman" panose="02020603050405020304" pitchFamily="18" charset="0"/>
                <a:cs typeface="Times New Roman" panose="02020603050405020304" pitchFamily="18" charset="0"/>
              </a:rPr>
              <a:t>Если люди на протяжении 50 лет и более после ухода из жизни писателя, художника или музыканта признают, что то, что он сделал классно,</a:t>
            </a:r>
          </a:p>
          <a:p>
            <a:pPr marL="0" indent="0">
              <a:buNone/>
            </a:pPr>
            <a:r>
              <a:rPr lang="ru-RU" sz="2200" dirty="0">
                <a:latin typeface="Times New Roman" panose="02020603050405020304" pitchFamily="18" charset="0"/>
                <a:cs typeface="Times New Roman" panose="02020603050405020304" pitchFamily="18" charset="0"/>
              </a:rPr>
              <a:t>тогда человек становится классиком. </a:t>
            </a:r>
          </a:p>
          <a:p>
            <a:pPr marL="0" indent="0">
              <a:buNone/>
            </a:pPr>
            <a:endParaRPr lang="en-US" sz="2400" dirty="0">
              <a:latin typeface="+mj-lt"/>
            </a:endParaRPr>
          </a:p>
        </p:txBody>
      </p:sp>
      <p:pic>
        <p:nvPicPr>
          <p:cNvPr id="4098" name="Picture 2" descr="Изображение выглядит как рисунок, одежда, Человеческое лицо, человек&#10;&#10;Автоматически созданное описание">
            <a:extLst>
              <a:ext uri="{FF2B5EF4-FFF2-40B4-BE49-F238E27FC236}">
                <a16:creationId xmlns:a16="http://schemas.microsoft.com/office/drawing/2014/main" id="{EFDBE5E9-7F3B-1BD1-2FC5-DBA42ACE4E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Номер слайда 2">
            <a:extLst>
              <a:ext uri="{FF2B5EF4-FFF2-40B4-BE49-F238E27FC236}">
                <a16:creationId xmlns:a16="http://schemas.microsoft.com/office/drawing/2014/main" id="{4CD13D46-5E89-863B-156B-ECCE5532BF87}"/>
              </a:ext>
            </a:extLst>
          </p:cNvPr>
          <p:cNvSpPr>
            <a:spLocks noGrp="1"/>
          </p:cNvSpPr>
          <p:nvPr>
            <p:ph type="sldNum" sz="quarter" idx="12"/>
          </p:nvPr>
        </p:nvSpPr>
        <p:spPr/>
        <p:txBody>
          <a:bodyPr/>
          <a:lstStyle/>
          <a:p>
            <a:fld id="{AE30DBF2-71F9-2541-B19F-533553582A71}" type="slidenum">
              <a:rPr lang="ru-RU" smtClean="0"/>
              <a:t>13</a:t>
            </a:fld>
            <a:endParaRPr lang="ru-RU"/>
          </a:p>
        </p:txBody>
      </p:sp>
    </p:spTree>
    <p:extLst>
      <p:ext uri="{BB962C8B-B14F-4D97-AF65-F5344CB8AC3E}">
        <p14:creationId xmlns:p14="http://schemas.microsoft.com/office/powerpoint/2010/main" val="4239957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BED0088-36AA-F0A8-59F5-130BD2D23A36}"/>
              </a:ext>
            </a:extLst>
          </p:cNvPr>
          <p:cNvSpPr>
            <a:spLocks noGrp="1"/>
          </p:cNvSpPr>
          <p:nvPr>
            <p:ph type="title"/>
          </p:nvPr>
        </p:nvSpPr>
        <p:spPr>
          <a:xfrm>
            <a:off x="640080" y="325369"/>
            <a:ext cx="4368602" cy="1956841"/>
          </a:xfrm>
        </p:spPr>
        <p:txBody>
          <a:bodyPr anchor="b">
            <a:normAutofit fontScale="90000"/>
          </a:bodyPr>
          <a:lstStyle/>
          <a:p>
            <a:br>
              <a:rPr lang="ru-RU" sz="1400" dirty="0"/>
            </a:br>
            <a:br>
              <a:rPr lang="ru-RU" sz="1400" dirty="0"/>
            </a:br>
            <a:br>
              <a:rPr lang="ru-RU" sz="1400" dirty="0"/>
            </a:br>
            <a:br>
              <a:rPr lang="ru-RU" sz="1400" dirty="0"/>
            </a:br>
            <a:br>
              <a:rPr lang="ru-RU" sz="1400" dirty="0"/>
            </a:br>
            <a:r>
              <a:rPr lang="ru-RU" sz="2400" b="1" dirty="0">
                <a:solidFill>
                  <a:schemeClr val="accent2"/>
                </a:solidFill>
                <a:latin typeface="Times New Roman" panose="02020603050405020304" pitchFamily="18" charset="0"/>
                <a:cs typeface="Times New Roman" panose="02020603050405020304" pitchFamily="18" charset="0"/>
              </a:rPr>
              <a:t>Классики</a:t>
            </a:r>
            <a:r>
              <a:rPr lang="ru-RU" sz="2400" b="1"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 это люди, признанные во всем мире и с каждым годом их влияние только растет!</a:t>
            </a:r>
            <a:br>
              <a:rPr lang="ru-RU" sz="2400" dirty="0">
                <a:latin typeface="Times New Roman" panose="02020603050405020304" pitchFamily="18" charset="0"/>
                <a:cs typeface="Times New Roman" panose="02020603050405020304" pitchFamily="18" charset="0"/>
              </a:rPr>
            </a:br>
            <a:br>
              <a:rPr lang="ru-RU" sz="1400" dirty="0"/>
            </a:br>
            <a:endParaRPr lang="ru-RU" sz="1400" dirty="0"/>
          </a:p>
        </p:txBody>
      </p:sp>
      <p:sp>
        <p:nvSpPr>
          <p:cNvPr id="615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Content Placeholder 2053">
            <a:extLst>
              <a:ext uri="{FF2B5EF4-FFF2-40B4-BE49-F238E27FC236}">
                <a16:creationId xmlns:a16="http://schemas.microsoft.com/office/drawing/2014/main" id="{DDAE8DB8-6F50-CFBF-2EB2-BAB8C255A194}"/>
              </a:ext>
            </a:extLst>
          </p:cNvPr>
          <p:cNvSpPr>
            <a:spLocks noGrp="1"/>
          </p:cNvSpPr>
          <p:nvPr>
            <p:ph idx="1"/>
          </p:nvPr>
        </p:nvSpPr>
        <p:spPr>
          <a:xfrm>
            <a:off x="640080" y="2766897"/>
            <a:ext cx="4243589" cy="3954578"/>
          </a:xfrm>
        </p:spPr>
        <p:txBody>
          <a:bodyPr>
            <a:normAutofit fontScale="92500" lnSpcReduction="10000"/>
          </a:bodyPr>
          <a:lstStyle/>
          <a:p>
            <a:pPr marL="0" indent="0">
              <a:buNone/>
            </a:pPr>
            <a:r>
              <a:rPr lang="ru-RU" sz="2200" dirty="0">
                <a:latin typeface="Times New Roman" panose="02020603050405020304" pitchFamily="18" charset="0"/>
                <a:cs typeface="Times New Roman" panose="02020603050405020304" pitchFamily="18" charset="0"/>
              </a:rPr>
              <a:t>Современные ученые, например, Т.В. Черниговская </a:t>
            </a:r>
            <a:r>
              <a:rPr lang="en-US" sz="2200" dirty="0">
                <a:latin typeface="Times New Roman" panose="02020603050405020304" pitchFamily="18" charset="0"/>
                <a:cs typeface="Times New Roman" panose="02020603050405020304" pitchFamily="18" charset="0"/>
              </a:rPr>
              <a:t>(</a:t>
            </a:r>
            <a:r>
              <a:rPr lang="ru-RU" sz="2400" b="0" i="0" dirty="0">
                <a:solidFill>
                  <a:srgbClr val="333333"/>
                </a:solidFill>
                <a:effectLst/>
                <a:latin typeface="Times New Roman" panose="02020603050405020304" pitchFamily="18" charset="0"/>
                <a:cs typeface="Times New Roman" panose="02020603050405020304" pitchFamily="18" charset="0"/>
              </a:rPr>
              <a:t>специалист в области нейронауки и психолингвистики, а также теории сознания</a:t>
            </a:r>
            <a:r>
              <a:rPr lang="ru-RU" sz="2200" b="0" i="0" dirty="0">
                <a:solidFill>
                  <a:srgbClr val="333333"/>
                </a:solidFill>
                <a:effectLst/>
                <a:latin typeface="Times New Roman" panose="02020603050405020304" pitchFamily="18" charset="0"/>
                <a:cs typeface="Times New Roman" panose="02020603050405020304" pitchFamily="18" charset="0"/>
              </a:rPr>
              <a:t>) </a:t>
            </a:r>
            <a:r>
              <a:rPr lang="ru-RU" sz="2400" b="0" i="0" dirty="0">
                <a:solidFill>
                  <a:srgbClr val="333333"/>
                </a:solidFill>
                <a:effectLst/>
                <a:latin typeface="Times New Roman" panose="02020603050405020304" pitchFamily="18" charset="0"/>
                <a:cs typeface="Times New Roman" panose="02020603050405020304" pitchFamily="18" charset="0"/>
              </a:rPr>
              <a:t>подтверждает, что на человека решающее влияние оказывает его окружение.</a:t>
            </a:r>
          </a:p>
          <a:p>
            <a:pPr marL="0" indent="0">
              <a:buNone/>
            </a:pPr>
            <a:r>
              <a:rPr lang="ru-RU" sz="2400" dirty="0">
                <a:solidFill>
                  <a:srgbClr val="333333"/>
                </a:solidFill>
                <a:latin typeface="Times New Roman" panose="02020603050405020304" pitchFamily="18" charset="0"/>
                <a:cs typeface="Times New Roman" panose="02020603050405020304" pitchFamily="18" charset="0"/>
              </a:rPr>
              <a:t>Окружение (как мы уже говорили) – это не только люди с которыми мы общаемся, но и все источники информации, книги, музыка и искусство в том числе.</a:t>
            </a:r>
            <a:endParaRPr lang="ru-RU" sz="2400" b="0" i="0" dirty="0">
              <a:solidFill>
                <a:srgbClr val="333333"/>
              </a:solidFill>
              <a:effectLst/>
              <a:latin typeface="Times New Roman" panose="02020603050405020304" pitchFamily="18" charset="0"/>
              <a:cs typeface="Times New Roman" panose="02020603050405020304" pitchFamily="18" charset="0"/>
            </a:endParaRPr>
          </a:p>
        </p:txBody>
      </p:sp>
      <p:pic>
        <p:nvPicPr>
          <p:cNvPr id="6148" name="Picture 4" descr="Изображение выглядит как человек, Человеческое лицо, одежда, в помещении&#10;&#10;Автоматически созданное описание">
            <a:extLst>
              <a:ext uri="{FF2B5EF4-FFF2-40B4-BE49-F238E27FC236}">
                <a16:creationId xmlns:a16="http://schemas.microsoft.com/office/drawing/2014/main" id="{81E0106B-FDB8-DF89-037B-B3498603A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25" r="1577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Номер слайда 2">
            <a:extLst>
              <a:ext uri="{FF2B5EF4-FFF2-40B4-BE49-F238E27FC236}">
                <a16:creationId xmlns:a16="http://schemas.microsoft.com/office/drawing/2014/main" id="{6C09F6CC-FF51-884E-E0D6-08AD4A25081A}"/>
              </a:ext>
            </a:extLst>
          </p:cNvPr>
          <p:cNvSpPr>
            <a:spLocks noGrp="1"/>
          </p:cNvSpPr>
          <p:nvPr>
            <p:ph type="sldNum" sz="quarter" idx="12"/>
          </p:nvPr>
        </p:nvSpPr>
        <p:spPr/>
        <p:txBody>
          <a:bodyPr/>
          <a:lstStyle/>
          <a:p>
            <a:fld id="{AE30DBF2-71F9-2541-B19F-533553582A71}" type="slidenum">
              <a:rPr lang="ru-RU" smtClean="0"/>
              <a:t>14</a:t>
            </a:fld>
            <a:endParaRPr lang="ru-RU"/>
          </a:p>
        </p:txBody>
      </p:sp>
    </p:spTree>
    <p:extLst>
      <p:ext uri="{BB962C8B-B14F-4D97-AF65-F5344CB8AC3E}">
        <p14:creationId xmlns:p14="http://schemas.microsoft.com/office/powerpoint/2010/main" val="19977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5" name="Rectangle 8202">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BED0088-36AA-F0A8-59F5-130BD2D23A36}"/>
              </a:ext>
            </a:extLst>
          </p:cNvPr>
          <p:cNvSpPr>
            <a:spLocks noGrp="1"/>
          </p:cNvSpPr>
          <p:nvPr>
            <p:ph type="title"/>
          </p:nvPr>
        </p:nvSpPr>
        <p:spPr>
          <a:xfrm>
            <a:off x="4018208" y="5393677"/>
            <a:ext cx="6003980" cy="1101128"/>
          </a:xfrm>
        </p:spPr>
        <p:txBody>
          <a:bodyPr anchor="b">
            <a:normAutofit fontScale="90000"/>
          </a:bodyPr>
          <a:lstStyle/>
          <a:p>
            <a:br>
              <a:rPr lang="ru-RU" sz="1100" dirty="0"/>
            </a:br>
            <a:br>
              <a:rPr lang="ru-RU" sz="1100" dirty="0"/>
            </a:br>
            <a:br>
              <a:rPr lang="ru-RU" sz="1100" dirty="0"/>
            </a:br>
            <a:br>
              <a:rPr lang="ru-RU" sz="1100" dirty="0"/>
            </a:br>
            <a:br>
              <a:rPr lang="ru-RU" sz="1100" dirty="0"/>
            </a:br>
            <a:r>
              <a:rPr lang="ru-RU" sz="2400" dirty="0">
                <a:latin typeface="Times New Roman" panose="02020603050405020304" pitchFamily="18" charset="0"/>
                <a:cs typeface="Times New Roman" panose="02020603050405020304" pitchFamily="18" charset="0"/>
              </a:rPr>
              <a:t>Когда мы читаем книгу, слушаем музыку, смотрим на произведение искусства наш мозг воспринимает автора как живого человека, важного и значимого для нас. </a:t>
            </a:r>
            <a:br>
              <a:rPr lang="ru-RU" sz="2400" dirty="0">
                <a:latin typeface="Times New Roman" panose="02020603050405020304" pitchFamily="18" charset="0"/>
                <a:cs typeface="Times New Roman" panose="02020603050405020304" pitchFamily="18" charset="0"/>
              </a:rPr>
            </a:b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Его влияние огромно!</a:t>
            </a:r>
          </a:p>
        </p:txBody>
      </p:sp>
      <p:pic>
        <p:nvPicPr>
          <p:cNvPr id="8198" name="Picture 6" descr="Изображение выглядит как Человеческое лицо, картина, одежда, человек&#10;&#10;Автоматически созданное описание">
            <a:extLst>
              <a:ext uri="{FF2B5EF4-FFF2-40B4-BE49-F238E27FC236}">
                <a16:creationId xmlns:a16="http://schemas.microsoft.com/office/drawing/2014/main" id="{77CBDAF1-5822-8B4C-9CED-14884B1A44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58" r="-1" b="36031"/>
          <a:stretch/>
        </p:blipFill>
        <p:spPr bwMode="auto">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8196" name="Picture 4" descr="Изображение выглядит как человек, одежда, Человеческое лицо, джентльмен&#10;&#10;Автоматически созданное описание">
            <a:extLst>
              <a:ext uri="{FF2B5EF4-FFF2-40B4-BE49-F238E27FC236}">
                <a16:creationId xmlns:a16="http://schemas.microsoft.com/office/drawing/2014/main" id="{36228F71-28AC-721C-3262-DE59AC45DE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8" b="3"/>
          <a:stretch/>
        </p:blipFill>
        <p:spPr bwMode="auto">
          <a:xfrm>
            <a:off x="0" y="277471"/>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Изображение выглядит как Человеческое лицо, портрет, человек, одежда&#10;&#10;Автоматически созданное описание">
            <a:extLst>
              <a:ext uri="{FF2B5EF4-FFF2-40B4-BE49-F238E27FC236}">
                <a16:creationId xmlns:a16="http://schemas.microsoft.com/office/drawing/2014/main" id="{CBBD9F1F-C5CA-D1E0-5666-C5206A52B3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22" r="-4" b="-4"/>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3" name="Заголовок 1">
            <a:extLst>
              <a:ext uri="{FF2B5EF4-FFF2-40B4-BE49-F238E27FC236}">
                <a16:creationId xmlns:a16="http://schemas.microsoft.com/office/drawing/2014/main" id="{7F47C02C-445E-1180-6368-959DB6A84460}"/>
              </a:ext>
            </a:extLst>
          </p:cNvPr>
          <p:cNvSpPr txBox="1">
            <a:spLocks/>
          </p:cNvSpPr>
          <p:nvPr/>
        </p:nvSpPr>
        <p:spPr>
          <a:xfrm flipV="1">
            <a:off x="1159099" y="634311"/>
            <a:ext cx="2794715" cy="103994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2700" dirty="0"/>
          </a:p>
        </p:txBody>
      </p:sp>
      <p:sp>
        <p:nvSpPr>
          <p:cNvPr id="4" name="Подзаголовок 2">
            <a:extLst>
              <a:ext uri="{FF2B5EF4-FFF2-40B4-BE49-F238E27FC236}">
                <a16:creationId xmlns:a16="http://schemas.microsoft.com/office/drawing/2014/main" id="{FB11918C-844E-A000-10BD-6124CF542846}"/>
              </a:ext>
            </a:extLst>
          </p:cNvPr>
          <p:cNvSpPr txBox="1">
            <a:spLocks/>
          </p:cNvSpPr>
          <p:nvPr/>
        </p:nvSpPr>
        <p:spPr>
          <a:xfrm>
            <a:off x="642817" y="53034"/>
            <a:ext cx="3973386" cy="44887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200" dirty="0">
                <a:latin typeface="Times New Roman" panose="02020603050405020304" pitchFamily="18" charset="0"/>
                <a:cs typeface="Times New Roman" panose="02020603050405020304" pitchFamily="18" charset="0"/>
              </a:rPr>
              <a:t>П. И. Чайковский - композитор</a:t>
            </a:r>
          </a:p>
        </p:txBody>
      </p:sp>
      <p:sp>
        <p:nvSpPr>
          <p:cNvPr id="5" name="Подзаголовок 2">
            <a:extLst>
              <a:ext uri="{FF2B5EF4-FFF2-40B4-BE49-F238E27FC236}">
                <a16:creationId xmlns:a16="http://schemas.microsoft.com/office/drawing/2014/main" id="{039CBB86-8827-D638-01FE-3E95A8A02070}"/>
              </a:ext>
            </a:extLst>
          </p:cNvPr>
          <p:cNvSpPr txBox="1">
            <a:spLocks/>
          </p:cNvSpPr>
          <p:nvPr/>
        </p:nvSpPr>
        <p:spPr>
          <a:xfrm>
            <a:off x="4813425" y="3418800"/>
            <a:ext cx="3973386" cy="44887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200" dirty="0">
                <a:latin typeface="Times New Roman" panose="02020603050405020304" pitchFamily="18" charset="0"/>
                <a:cs typeface="Times New Roman" panose="02020603050405020304" pitchFamily="18" charset="0"/>
              </a:rPr>
              <a:t>И. К. Айвазовский - художник</a:t>
            </a:r>
          </a:p>
        </p:txBody>
      </p:sp>
      <p:sp>
        <p:nvSpPr>
          <p:cNvPr id="6" name="Подзаголовок 2">
            <a:extLst>
              <a:ext uri="{FF2B5EF4-FFF2-40B4-BE49-F238E27FC236}">
                <a16:creationId xmlns:a16="http://schemas.microsoft.com/office/drawing/2014/main" id="{EF616DB4-D3F4-DDB1-9D8A-707FC60039BE}"/>
              </a:ext>
            </a:extLst>
          </p:cNvPr>
          <p:cNvSpPr txBox="1">
            <a:spLocks/>
          </p:cNvSpPr>
          <p:nvPr/>
        </p:nvSpPr>
        <p:spPr>
          <a:xfrm>
            <a:off x="9440215" y="4239033"/>
            <a:ext cx="2638812" cy="448872"/>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200" dirty="0">
                <a:latin typeface="Times New Roman" panose="02020603050405020304" pitchFamily="18" charset="0"/>
                <a:cs typeface="Times New Roman" panose="02020603050405020304" pitchFamily="18" charset="0"/>
              </a:rPr>
              <a:t>А. С. Пушкин - поэт</a:t>
            </a:r>
          </a:p>
        </p:txBody>
      </p:sp>
      <p:sp>
        <p:nvSpPr>
          <p:cNvPr id="7" name="Номер слайда 6">
            <a:extLst>
              <a:ext uri="{FF2B5EF4-FFF2-40B4-BE49-F238E27FC236}">
                <a16:creationId xmlns:a16="http://schemas.microsoft.com/office/drawing/2014/main" id="{3F2B73E8-F2F4-F105-9909-C19B08207568}"/>
              </a:ext>
            </a:extLst>
          </p:cNvPr>
          <p:cNvSpPr>
            <a:spLocks noGrp="1"/>
          </p:cNvSpPr>
          <p:nvPr>
            <p:ph type="sldNum" sz="quarter" idx="12"/>
          </p:nvPr>
        </p:nvSpPr>
        <p:spPr/>
        <p:txBody>
          <a:bodyPr/>
          <a:lstStyle/>
          <a:p>
            <a:fld id="{AE30DBF2-71F9-2541-B19F-533553582A71}" type="slidenum">
              <a:rPr lang="ru-RU" smtClean="0"/>
              <a:t>15</a:t>
            </a:fld>
            <a:endParaRPr lang="ru-RU"/>
          </a:p>
        </p:txBody>
      </p:sp>
    </p:spTree>
    <p:extLst>
      <p:ext uri="{BB962C8B-B14F-4D97-AF65-F5344CB8AC3E}">
        <p14:creationId xmlns:p14="http://schemas.microsoft.com/office/powerpoint/2010/main" val="515353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1" name="Rectangle 10250">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Изображение выглядит как картина, одежда, человек, рисунок&#10;&#10;Автоматически созданное описание">
            <a:extLst>
              <a:ext uri="{FF2B5EF4-FFF2-40B4-BE49-F238E27FC236}">
                <a16:creationId xmlns:a16="http://schemas.microsoft.com/office/drawing/2014/main" id="{4E0B9F42-F576-0EF2-2CAE-8AA44975F0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27" b="-1"/>
          <a:stretch/>
        </p:blipFill>
        <p:spPr bwMode="auto">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DDAE8DB8-6F50-CFBF-2EB2-BAB8C255A194}"/>
              </a:ext>
            </a:extLst>
          </p:cNvPr>
          <p:cNvSpPr>
            <a:spLocks noGrp="1"/>
          </p:cNvSpPr>
          <p:nvPr>
            <p:ph idx="1"/>
          </p:nvPr>
        </p:nvSpPr>
        <p:spPr>
          <a:xfrm>
            <a:off x="3474054" y="4936141"/>
            <a:ext cx="6946955" cy="1754125"/>
          </a:xfrm>
        </p:spPr>
        <p:txBody>
          <a:bodyPr>
            <a:normAutofit/>
          </a:bodyPr>
          <a:lstStyle/>
          <a:p>
            <a:pPr marL="0" indent="0">
              <a:buNone/>
            </a:pPr>
            <a:r>
              <a:rPr lang="ru-RU" sz="2200" dirty="0">
                <a:latin typeface="Times New Roman" panose="02020603050405020304" pitchFamily="18" charset="0"/>
                <a:cs typeface="Times New Roman" panose="02020603050405020304" pitchFamily="18" charset="0"/>
              </a:rPr>
              <a:t>Очевидно, важно выбрать правильных влиятельных людей, так как их мысли и чувства передаются нам и наш внутренний мир становится богаче, </a:t>
            </a:r>
          </a:p>
          <a:p>
            <a:pPr marL="0" indent="0">
              <a:buNone/>
            </a:pPr>
            <a:r>
              <a:rPr lang="ru-RU" sz="2200" dirty="0">
                <a:latin typeface="Times New Roman" panose="02020603050405020304" pitchFamily="18" charset="0"/>
                <a:cs typeface="Times New Roman" panose="02020603050405020304" pitchFamily="18" charset="0"/>
              </a:rPr>
              <a:t>повышается наш коэффициент умственного развития и растет эмоциональный интеллект.</a:t>
            </a:r>
          </a:p>
          <a:p>
            <a:pPr marL="0" indent="0">
              <a:buNone/>
            </a:pPr>
            <a:endParaRPr lang="ru-RU" sz="1600" b="0" i="0" dirty="0">
              <a:effectLst/>
              <a:latin typeface="+mj-lt"/>
            </a:endParaRPr>
          </a:p>
          <a:p>
            <a:pPr marL="0" indent="0">
              <a:buNone/>
            </a:pPr>
            <a:endParaRPr lang="en-US" sz="1600" dirty="0">
              <a:latin typeface="+mj-lt"/>
            </a:endParaRPr>
          </a:p>
        </p:txBody>
      </p:sp>
      <p:pic>
        <p:nvPicPr>
          <p:cNvPr id="10242" name="Picture 2" descr="Изображение выглядит как одежда, Человеческое лицо, человек, портрет&#10;&#10;Автоматически созданное описание">
            <a:extLst>
              <a:ext uri="{FF2B5EF4-FFF2-40B4-BE49-F238E27FC236}">
                <a16:creationId xmlns:a16="http://schemas.microsoft.com/office/drawing/2014/main" id="{4322FF5C-A1F6-3B38-26D6-F76B0D3182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0" r="7234" b="3"/>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10244" name="Picture 4" descr="Изображение выглядит как Человеческое лицо, человек, портрет, одежда&#10;&#10;Автоматически созданное описание">
            <a:extLst>
              <a:ext uri="{FF2B5EF4-FFF2-40B4-BE49-F238E27FC236}">
                <a16:creationId xmlns:a16="http://schemas.microsoft.com/office/drawing/2014/main" id="{D5150A84-1F37-22AA-7781-8231F10D47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9" r="9469" b="-1"/>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2" name="Подзаголовок 2">
            <a:extLst>
              <a:ext uri="{FF2B5EF4-FFF2-40B4-BE49-F238E27FC236}">
                <a16:creationId xmlns:a16="http://schemas.microsoft.com/office/drawing/2014/main" id="{7C49AA74-280A-8782-A9FD-AFB83AF45393}"/>
              </a:ext>
            </a:extLst>
          </p:cNvPr>
          <p:cNvSpPr txBox="1">
            <a:spLocks/>
          </p:cNvSpPr>
          <p:nvPr/>
        </p:nvSpPr>
        <p:spPr>
          <a:xfrm>
            <a:off x="921278" y="53036"/>
            <a:ext cx="3973386" cy="44887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200" dirty="0">
                <a:latin typeface="Times New Roman" panose="02020603050405020304" pitchFamily="18" charset="0"/>
                <a:cs typeface="Times New Roman" panose="02020603050405020304" pitchFamily="18" charset="0"/>
              </a:rPr>
              <a:t>Ф. М. Достоевский - писатель</a:t>
            </a:r>
          </a:p>
        </p:txBody>
      </p:sp>
      <p:sp>
        <p:nvSpPr>
          <p:cNvPr id="3" name="Подзаголовок 2">
            <a:extLst>
              <a:ext uri="{FF2B5EF4-FFF2-40B4-BE49-F238E27FC236}">
                <a16:creationId xmlns:a16="http://schemas.microsoft.com/office/drawing/2014/main" id="{6FB48B4F-708A-E2DA-2072-02A028E28400}"/>
              </a:ext>
            </a:extLst>
          </p:cNvPr>
          <p:cNvSpPr txBox="1">
            <a:spLocks/>
          </p:cNvSpPr>
          <p:nvPr/>
        </p:nvSpPr>
        <p:spPr>
          <a:xfrm>
            <a:off x="5109639" y="3439201"/>
            <a:ext cx="3973386" cy="44887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200" dirty="0">
                <a:latin typeface="Times New Roman" panose="02020603050405020304" pitchFamily="18" charset="0"/>
                <a:cs typeface="Times New Roman" panose="02020603050405020304" pitchFamily="18" charset="0"/>
              </a:rPr>
              <a:t>М. А. Врубель - художник</a:t>
            </a:r>
          </a:p>
        </p:txBody>
      </p:sp>
      <p:sp>
        <p:nvSpPr>
          <p:cNvPr id="4" name="Подзаголовок 2">
            <a:extLst>
              <a:ext uri="{FF2B5EF4-FFF2-40B4-BE49-F238E27FC236}">
                <a16:creationId xmlns:a16="http://schemas.microsoft.com/office/drawing/2014/main" id="{7DC75FFB-EE01-F2FD-599F-EDD585560271}"/>
              </a:ext>
            </a:extLst>
          </p:cNvPr>
          <p:cNvSpPr txBox="1">
            <a:spLocks/>
          </p:cNvSpPr>
          <p:nvPr/>
        </p:nvSpPr>
        <p:spPr>
          <a:xfrm>
            <a:off x="7963807" y="4290180"/>
            <a:ext cx="4183542" cy="835780"/>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ru-RU" sz="2200" dirty="0">
                <a:latin typeface="Times New Roman" panose="02020603050405020304" pitchFamily="18" charset="0"/>
                <a:cs typeface="Times New Roman" panose="02020603050405020304" pitchFamily="18" charset="0"/>
              </a:rPr>
              <a:t>Вольфганг Амадей Моцарт – </a:t>
            </a:r>
          </a:p>
          <a:p>
            <a:pPr algn="r"/>
            <a:r>
              <a:rPr lang="ru-RU" sz="2200" dirty="0">
                <a:latin typeface="Times New Roman" panose="02020603050405020304" pitchFamily="18" charset="0"/>
                <a:cs typeface="Times New Roman" panose="02020603050405020304" pitchFamily="18" charset="0"/>
              </a:rPr>
              <a:t>композитор</a:t>
            </a:r>
          </a:p>
        </p:txBody>
      </p:sp>
      <p:sp>
        <p:nvSpPr>
          <p:cNvPr id="5" name="Номер слайда 4">
            <a:extLst>
              <a:ext uri="{FF2B5EF4-FFF2-40B4-BE49-F238E27FC236}">
                <a16:creationId xmlns:a16="http://schemas.microsoft.com/office/drawing/2014/main" id="{C1C2AA51-352A-37D4-AF03-B3390F0B6EF7}"/>
              </a:ext>
            </a:extLst>
          </p:cNvPr>
          <p:cNvSpPr>
            <a:spLocks noGrp="1"/>
          </p:cNvSpPr>
          <p:nvPr>
            <p:ph type="sldNum" sz="quarter" idx="12"/>
          </p:nvPr>
        </p:nvSpPr>
        <p:spPr/>
        <p:txBody>
          <a:bodyPr/>
          <a:lstStyle/>
          <a:p>
            <a:fld id="{AE30DBF2-71F9-2541-B19F-533553582A71}" type="slidenum">
              <a:rPr lang="ru-RU" smtClean="0"/>
              <a:t>16</a:t>
            </a:fld>
            <a:endParaRPr lang="ru-RU" dirty="0"/>
          </a:p>
        </p:txBody>
      </p:sp>
    </p:spTree>
    <p:extLst>
      <p:ext uri="{BB962C8B-B14F-4D97-AF65-F5344CB8AC3E}">
        <p14:creationId xmlns:p14="http://schemas.microsoft.com/office/powerpoint/2010/main" val="3661855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9" name="Rectangle 1229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Изображение выглядит как текст, офисные принадлежности, Публикация, книга&#10;&#10;Автоматически созданное описание">
            <a:extLst>
              <a:ext uri="{FF2B5EF4-FFF2-40B4-BE49-F238E27FC236}">
                <a16:creationId xmlns:a16="http://schemas.microsoft.com/office/drawing/2014/main" id="{7D25184C-0125-2478-9D46-F383D13E8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34" r="13567"/>
          <a:stretch/>
        </p:blipFill>
        <p:spPr bwMode="auto">
          <a:xfrm>
            <a:off x="0"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300" name="Rectangle 1229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4" name="Content Placeholder 2053">
            <a:extLst>
              <a:ext uri="{FF2B5EF4-FFF2-40B4-BE49-F238E27FC236}">
                <a16:creationId xmlns:a16="http://schemas.microsoft.com/office/drawing/2014/main" id="{DDAE8DB8-6F50-CFBF-2EB2-BAB8C255A194}"/>
              </a:ext>
            </a:extLst>
          </p:cNvPr>
          <p:cNvSpPr>
            <a:spLocks noGrp="1"/>
          </p:cNvSpPr>
          <p:nvPr>
            <p:ph idx="1"/>
          </p:nvPr>
        </p:nvSpPr>
        <p:spPr>
          <a:xfrm>
            <a:off x="8085401" y="553793"/>
            <a:ext cx="3822189" cy="5962918"/>
          </a:xfrm>
        </p:spPr>
        <p:txBody>
          <a:bodyPr>
            <a:normAutofit lnSpcReduction="10000"/>
          </a:bodyPr>
          <a:lstStyle/>
          <a:p>
            <a:pPr marL="0" indent="0">
              <a:buNone/>
            </a:pPr>
            <a:r>
              <a:rPr lang="ru-RU" sz="2200" dirty="0">
                <a:latin typeface="Times New Roman" panose="02020603050405020304" pitchFamily="18" charset="0"/>
                <a:cs typeface="Times New Roman" panose="02020603050405020304" pitchFamily="18" charset="0"/>
              </a:rPr>
              <a:t>Берегите себя, помните, что вы – самая большая ценность этого мира!</a:t>
            </a:r>
          </a:p>
          <a:p>
            <a:pPr marL="0" indent="0">
              <a:buNone/>
            </a:pPr>
            <a:r>
              <a:rPr lang="ru-RU" sz="2200" dirty="0">
                <a:latin typeface="Times New Roman" panose="02020603050405020304" pitchFamily="18" charset="0"/>
                <a:cs typeface="Times New Roman" panose="02020603050405020304" pitchFamily="18" charset="0"/>
              </a:rPr>
              <a:t>Ведите здоровый образ жизни, занимайтесь саморазвитием, будьте преданы своей мечте и прилагайте все усилия для ее реализации!</a:t>
            </a:r>
          </a:p>
          <a:p>
            <a:pPr marL="0" indent="0">
              <a:buNone/>
            </a:pPr>
            <a:r>
              <a:rPr lang="ru-RU" sz="2200" dirty="0">
                <a:latin typeface="Times New Roman" panose="02020603050405020304" pitchFamily="18" charset="0"/>
                <a:cs typeface="Times New Roman" panose="02020603050405020304" pitchFamily="18" charset="0"/>
              </a:rPr>
              <a:t>Выбирайте правильные ориентиры и классное окружение!</a:t>
            </a:r>
          </a:p>
          <a:p>
            <a:pPr marL="0" indent="0">
              <a:buNone/>
            </a:pPr>
            <a:r>
              <a:rPr lang="ru-RU" sz="2200" dirty="0">
                <a:latin typeface="Times New Roman" panose="02020603050405020304" pitchFamily="18" charset="0"/>
                <a:cs typeface="Times New Roman" panose="02020603050405020304" pitchFamily="18" charset="0"/>
              </a:rPr>
              <a:t>Читайте классику, слушайте классическую музыку и посещайте музеи классического искусства.</a:t>
            </a:r>
          </a:p>
          <a:p>
            <a:pPr marL="0" indent="0">
              <a:buNone/>
            </a:pPr>
            <a:r>
              <a:rPr lang="ru-RU" sz="2200" dirty="0">
                <a:latin typeface="Times New Roman" panose="02020603050405020304" pitchFamily="18" charset="0"/>
                <a:cs typeface="Times New Roman" panose="02020603050405020304" pitchFamily="18" charset="0"/>
              </a:rPr>
              <a:t>Благодаря этому вырастет ваш уровень сознания и вы сами станете классными людьми!</a:t>
            </a:r>
          </a:p>
          <a:p>
            <a:pPr marL="0" indent="0">
              <a:buNone/>
            </a:pPr>
            <a:endParaRPr lang="ru-RU" sz="2000" b="0" i="0" dirty="0">
              <a:effectLst/>
              <a:latin typeface="+mj-lt"/>
            </a:endParaRPr>
          </a:p>
          <a:p>
            <a:pPr marL="0" indent="0">
              <a:buNone/>
            </a:pPr>
            <a:endParaRPr lang="en-US" sz="2000" dirty="0">
              <a:latin typeface="+mj-lt"/>
            </a:endParaRPr>
          </a:p>
        </p:txBody>
      </p:sp>
      <p:sp>
        <p:nvSpPr>
          <p:cNvPr id="2" name="Номер слайда 1">
            <a:extLst>
              <a:ext uri="{FF2B5EF4-FFF2-40B4-BE49-F238E27FC236}">
                <a16:creationId xmlns:a16="http://schemas.microsoft.com/office/drawing/2014/main" id="{37E34F39-B195-0518-4CA2-D2720D8B53B2}"/>
              </a:ext>
            </a:extLst>
          </p:cNvPr>
          <p:cNvSpPr>
            <a:spLocks noGrp="1"/>
          </p:cNvSpPr>
          <p:nvPr>
            <p:ph type="sldNum" sz="quarter" idx="12"/>
          </p:nvPr>
        </p:nvSpPr>
        <p:spPr/>
        <p:txBody>
          <a:bodyPr/>
          <a:lstStyle/>
          <a:p>
            <a:fld id="{AE30DBF2-71F9-2541-B19F-533553582A71}" type="slidenum">
              <a:rPr lang="ru-RU" smtClean="0"/>
              <a:t>17</a:t>
            </a:fld>
            <a:endParaRPr lang="ru-RU"/>
          </a:p>
        </p:txBody>
      </p:sp>
    </p:spTree>
    <p:extLst>
      <p:ext uri="{BB962C8B-B14F-4D97-AF65-F5344CB8AC3E}">
        <p14:creationId xmlns:p14="http://schemas.microsoft.com/office/powerpoint/2010/main" val="173542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Изображение выглядит как небо, облако, на открытом воздухе, одежда&#10;&#10;Автоматически созданное описание">
            <a:extLst>
              <a:ext uri="{FF2B5EF4-FFF2-40B4-BE49-F238E27FC236}">
                <a16:creationId xmlns:a16="http://schemas.microsoft.com/office/drawing/2014/main" id="{7C6A6D58-5D8E-213E-0A4B-40D7E569E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1513" name="Rectangle 215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4" name="Content Placeholder 2053">
            <a:extLst>
              <a:ext uri="{FF2B5EF4-FFF2-40B4-BE49-F238E27FC236}">
                <a16:creationId xmlns:a16="http://schemas.microsoft.com/office/drawing/2014/main" id="{DDAE8DB8-6F50-CFBF-2EB2-BAB8C255A194}"/>
              </a:ext>
            </a:extLst>
          </p:cNvPr>
          <p:cNvSpPr>
            <a:spLocks noGrp="1"/>
          </p:cNvSpPr>
          <p:nvPr>
            <p:ph idx="1"/>
          </p:nvPr>
        </p:nvSpPr>
        <p:spPr>
          <a:xfrm>
            <a:off x="8175553" y="1906167"/>
            <a:ext cx="3822189" cy="3742762"/>
          </a:xfrm>
        </p:spPr>
        <p:txBody>
          <a:bodyPr>
            <a:normAutofit/>
          </a:bodyPr>
          <a:lstStyle/>
          <a:p>
            <a:pPr marL="0" indent="0">
              <a:buNone/>
            </a:pPr>
            <a:r>
              <a:rPr lang="ru-RU" sz="2200" dirty="0">
                <a:latin typeface="Times New Roman" panose="02020603050405020304" pitchFamily="18" charset="0"/>
                <a:cs typeface="Times New Roman" panose="02020603050405020304" pitchFamily="18" charset="0"/>
              </a:rPr>
              <a:t>И тогда невозможное станет возможным!</a:t>
            </a:r>
          </a:p>
          <a:p>
            <a:pPr marL="0" indent="0">
              <a:buNone/>
            </a:pPr>
            <a:r>
              <a:rPr lang="ru-RU" sz="2200" dirty="0">
                <a:latin typeface="Times New Roman" panose="02020603050405020304" pitchFamily="18" charset="0"/>
                <a:cs typeface="Times New Roman" panose="02020603050405020304" pitchFamily="18" charset="0"/>
              </a:rPr>
              <a:t>Вы сможете реализовать свою мечту, стать счастливыми людьми и принести пользу всему миру!</a:t>
            </a:r>
          </a:p>
          <a:p>
            <a:pPr marL="0" indent="0">
              <a:buNone/>
            </a:pPr>
            <a:r>
              <a:rPr lang="ru-RU" sz="2200" dirty="0">
                <a:latin typeface="Times New Roman" panose="02020603050405020304" pitchFamily="18" charset="0"/>
                <a:cs typeface="Times New Roman" panose="02020603050405020304" pitchFamily="18" charset="0"/>
              </a:rPr>
              <a:t>Помните: Все в ваших руках, поэтому их нельзя опускать!!!</a:t>
            </a:r>
          </a:p>
          <a:p>
            <a:pPr marL="0" indent="0">
              <a:buNone/>
            </a:pPr>
            <a:endParaRPr lang="ru-RU" sz="2000" b="0" i="0" dirty="0">
              <a:effectLst/>
              <a:latin typeface="+mj-lt"/>
            </a:endParaRPr>
          </a:p>
          <a:p>
            <a:pPr marL="0" indent="0">
              <a:buNone/>
            </a:pPr>
            <a:endParaRPr lang="en-US" sz="2000" dirty="0">
              <a:latin typeface="+mj-lt"/>
            </a:endParaRPr>
          </a:p>
        </p:txBody>
      </p:sp>
      <p:sp>
        <p:nvSpPr>
          <p:cNvPr id="2" name="Номер слайда 1">
            <a:extLst>
              <a:ext uri="{FF2B5EF4-FFF2-40B4-BE49-F238E27FC236}">
                <a16:creationId xmlns:a16="http://schemas.microsoft.com/office/drawing/2014/main" id="{A9B0732F-296E-5EC2-EE3D-7652431D6336}"/>
              </a:ext>
            </a:extLst>
          </p:cNvPr>
          <p:cNvSpPr>
            <a:spLocks noGrp="1"/>
          </p:cNvSpPr>
          <p:nvPr>
            <p:ph type="sldNum" sz="quarter" idx="12"/>
          </p:nvPr>
        </p:nvSpPr>
        <p:spPr/>
        <p:txBody>
          <a:bodyPr/>
          <a:lstStyle/>
          <a:p>
            <a:fld id="{AE30DBF2-71F9-2541-B19F-533553582A71}" type="slidenum">
              <a:rPr lang="ru-RU" smtClean="0"/>
              <a:t>18</a:t>
            </a:fld>
            <a:endParaRPr lang="ru-RU" dirty="0"/>
          </a:p>
        </p:txBody>
      </p:sp>
    </p:spTree>
    <p:extLst>
      <p:ext uri="{BB962C8B-B14F-4D97-AF65-F5344CB8AC3E}">
        <p14:creationId xmlns:p14="http://schemas.microsoft.com/office/powerpoint/2010/main" val="3279813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Изображение выглядит как небо, одежда, транспорт, человек&#10;&#10;Автоматически созданное описание">
            <a:extLst>
              <a:ext uri="{FF2B5EF4-FFF2-40B4-BE49-F238E27FC236}">
                <a16:creationId xmlns:a16="http://schemas.microsoft.com/office/drawing/2014/main" id="{26DD293F-4DD4-961B-BB31-E3A2B4D827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96" r="46405"/>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8" name="Рисунок 7" descr="Изображение выглядит как Человеческое лицо, человек, одежда, военная форма&#10;&#10;Автоматически созданное описание">
            <a:extLst>
              <a:ext uri="{FF2B5EF4-FFF2-40B4-BE49-F238E27FC236}">
                <a16:creationId xmlns:a16="http://schemas.microsoft.com/office/drawing/2014/main" id="{6551F41B-EC87-61D7-9E76-29CC0031DE50}"/>
              </a:ext>
            </a:extLst>
          </p:cNvPr>
          <p:cNvPicPr>
            <a:picLocks noChangeAspect="1"/>
          </p:cNvPicPr>
          <p:nvPr/>
        </p:nvPicPr>
        <p:blipFill rotWithShape="1">
          <a:blip r:embed="rId4"/>
          <a:srcRect l="26976" r="24686" b="-2"/>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0" name="Freeform: Shape 29">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053">
            <a:extLst>
              <a:ext uri="{FF2B5EF4-FFF2-40B4-BE49-F238E27FC236}">
                <a16:creationId xmlns:a16="http://schemas.microsoft.com/office/drawing/2014/main" id="{BEE45AF7-8A27-A671-228B-38129EF6B1B6}"/>
              </a:ext>
            </a:extLst>
          </p:cNvPr>
          <p:cNvSpPr>
            <a:spLocks noGrp="1"/>
          </p:cNvSpPr>
          <p:nvPr>
            <p:ph idx="1"/>
          </p:nvPr>
        </p:nvSpPr>
        <p:spPr>
          <a:xfrm>
            <a:off x="448056" y="2258171"/>
            <a:ext cx="2804504" cy="3918792"/>
          </a:xfrm>
        </p:spPr>
        <p:txBody>
          <a:bodyPr>
            <a:normAutofit/>
          </a:bodyPr>
          <a:lstStyle/>
          <a:p>
            <a:pPr marL="0" indent="0">
              <a:buNone/>
            </a:pPr>
            <a:r>
              <a:rPr lang="ru-RU" sz="2200" dirty="0">
                <a:latin typeface="Times New Roman" panose="02020603050405020304" pitchFamily="18" charset="0"/>
                <a:cs typeface="Times New Roman" panose="02020603050405020304" pitchFamily="18" charset="0"/>
              </a:rPr>
              <a:t>Видео с пожеланием Юрия Гагарина реализовывать свои мечты</a:t>
            </a:r>
          </a:p>
          <a:p>
            <a:pPr marL="0" indent="0">
              <a:buNone/>
            </a:pPr>
            <a:endParaRPr lang="ru-RU" sz="1800" b="1" dirty="0">
              <a:latin typeface="+mj-lt"/>
            </a:endParaRPr>
          </a:p>
          <a:p>
            <a:pPr marL="0" indent="0">
              <a:buNone/>
            </a:pPr>
            <a:endParaRPr lang="ru-RU" sz="1800" dirty="0">
              <a:latin typeface="+mj-lt"/>
            </a:endParaRPr>
          </a:p>
          <a:p>
            <a:pPr marL="0" indent="0">
              <a:buNone/>
            </a:pPr>
            <a:endParaRPr lang="ru-RU" sz="1800" dirty="0">
              <a:latin typeface="+mj-lt"/>
            </a:endParaRPr>
          </a:p>
          <a:p>
            <a:pPr marL="0" indent="0">
              <a:buNone/>
            </a:pPr>
            <a:endParaRPr lang="ru-RU" sz="1800" dirty="0">
              <a:latin typeface="+mj-lt"/>
            </a:endParaRPr>
          </a:p>
          <a:p>
            <a:pPr marL="0" indent="0">
              <a:buNone/>
            </a:pPr>
            <a:endParaRPr lang="ru-RU" sz="1800" dirty="0">
              <a:latin typeface="+mj-lt"/>
            </a:endParaRPr>
          </a:p>
          <a:p>
            <a:pPr marL="0" indent="0">
              <a:buNone/>
            </a:pPr>
            <a:endParaRPr lang="ru-RU" sz="1800" dirty="0">
              <a:latin typeface="+mj-lt"/>
            </a:endParaRPr>
          </a:p>
          <a:p>
            <a:pPr marL="0" indent="0">
              <a:buNone/>
            </a:pPr>
            <a:endParaRPr lang="ru-RU" sz="1800" dirty="0">
              <a:latin typeface="+mj-lt"/>
            </a:endParaRPr>
          </a:p>
          <a:p>
            <a:pPr marL="0" indent="0">
              <a:buNone/>
            </a:pPr>
            <a:endParaRPr lang="en-US" sz="1800" dirty="0">
              <a:latin typeface="+mj-lt"/>
            </a:endParaRPr>
          </a:p>
        </p:txBody>
      </p:sp>
      <p:sp>
        <p:nvSpPr>
          <p:cNvPr id="2" name="Номер слайда 1">
            <a:extLst>
              <a:ext uri="{FF2B5EF4-FFF2-40B4-BE49-F238E27FC236}">
                <a16:creationId xmlns:a16="http://schemas.microsoft.com/office/drawing/2014/main" id="{49CC4C1B-1476-66EA-D1C2-6CC9401CC62F}"/>
              </a:ext>
            </a:extLst>
          </p:cNvPr>
          <p:cNvSpPr>
            <a:spLocks noGrp="1"/>
          </p:cNvSpPr>
          <p:nvPr>
            <p:ph type="sldNum" sz="quarter" idx="12"/>
          </p:nvPr>
        </p:nvSpPr>
        <p:spPr>
          <a:xfrm>
            <a:off x="9009888" y="6356350"/>
            <a:ext cx="2743200" cy="365125"/>
          </a:xfrm>
        </p:spPr>
        <p:txBody>
          <a:bodyPr vert="horz" lIns="91440" tIns="45720" rIns="91440" bIns="45720" rtlCol="0">
            <a:normAutofit/>
          </a:bodyPr>
          <a:lstStyle/>
          <a:p>
            <a:pPr>
              <a:spcAft>
                <a:spcPts val="600"/>
              </a:spcAft>
            </a:pPr>
            <a:fld id="{AE30DBF2-71F9-2541-B19F-533553582A71}" type="slidenum">
              <a:rPr lang="en-US">
                <a:solidFill>
                  <a:schemeClr val="bg1"/>
                </a:solidFill>
              </a:rPr>
              <a:pPr>
                <a:spcAft>
                  <a:spcPts val="600"/>
                </a:spcAft>
              </a:pPr>
              <a:t>19</a:t>
            </a:fld>
            <a:endParaRPr lang="en-US">
              <a:solidFill>
                <a:schemeClr val="bg1"/>
              </a:solidFill>
            </a:endParaRPr>
          </a:p>
        </p:txBody>
      </p:sp>
    </p:spTree>
    <p:extLst>
      <p:ext uri="{BB962C8B-B14F-4D97-AF65-F5344CB8AC3E}">
        <p14:creationId xmlns:p14="http://schemas.microsoft.com/office/powerpoint/2010/main" val="3767430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Изображение выглядит как человек, облако, одежда, мяч&#10;&#10;Автоматически созданное описание">
            <a:extLst>
              <a:ext uri="{FF2B5EF4-FFF2-40B4-BE49-F238E27FC236}">
                <a16:creationId xmlns:a16="http://schemas.microsoft.com/office/drawing/2014/main" id="{F84DDCFF-4051-4DAF-5CE0-AF70D4DF32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56" r="13791"/>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05" name="Freeform: Shape 4104">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Freeform: Shape 4106">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481029" y="625683"/>
            <a:ext cx="4023360" cy="2704981"/>
          </a:xfrm>
        </p:spPr>
        <p:txBody>
          <a:bodyPr vert="horz" lIns="91440" tIns="45720" rIns="91440" bIns="45720" rtlCol="0" anchor="b">
            <a:normAutofit fontScale="90000"/>
          </a:bodyPr>
          <a:lstStyle/>
          <a:p>
            <a:r>
              <a:rPr lang="ru-RU" sz="2400" dirty="0">
                <a:latin typeface="Times New Roman" panose="02020603050405020304" pitchFamily="18" charset="0"/>
                <a:cs typeface="Times New Roman" panose="02020603050405020304" pitchFamily="18" charset="0"/>
              </a:rPr>
              <a:t>Несколько лет назад группа ученых – психологов и социологов провела опрос среди группы людей, которым было 80 – 90 лет.</a:t>
            </a:r>
            <a:br>
              <a:rPr lang="ru-RU" sz="2400" dirty="0">
                <a:latin typeface="Times New Roman" panose="02020603050405020304" pitchFamily="18" charset="0"/>
                <a:cs typeface="Times New Roman" panose="02020603050405020304" pitchFamily="18" charset="0"/>
              </a:rPr>
            </a:b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Их спросили: </a:t>
            </a:r>
            <a:r>
              <a:rPr lang="en-US"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О чем вы жалеете</a:t>
            </a:r>
            <a:r>
              <a:rPr lang="en-US"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109" name="Rectangle 410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1" name="Rectangle 411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Заголовок 1">
            <a:extLst>
              <a:ext uri="{FF2B5EF4-FFF2-40B4-BE49-F238E27FC236}">
                <a16:creationId xmlns:a16="http://schemas.microsoft.com/office/drawing/2014/main" id="{B0E58B63-6849-D8FB-71F0-B6CE59481B8D}"/>
              </a:ext>
            </a:extLst>
          </p:cNvPr>
          <p:cNvSpPr txBox="1">
            <a:spLocks/>
          </p:cNvSpPr>
          <p:nvPr/>
        </p:nvSpPr>
        <p:spPr>
          <a:xfrm>
            <a:off x="440807" y="3330664"/>
            <a:ext cx="4023360" cy="3188107"/>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200" dirty="0">
                <a:latin typeface="Times New Roman" panose="02020603050405020304" pitchFamily="18" charset="0"/>
                <a:cs typeface="Times New Roman" panose="02020603050405020304" pitchFamily="18" charset="0"/>
              </a:rPr>
              <a:t>Большинство людей ответили, что они сожалеют о том, что не реализовали свои детские мечты.</a:t>
            </a:r>
          </a:p>
          <a:p>
            <a:endParaRPr lang="ru-RU" sz="2200" dirty="0">
              <a:latin typeface="Times New Roman" panose="02020603050405020304" pitchFamily="18" charset="0"/>
              <a:cs typeface="Times New Roman" panose="02020603050405020304" pitchFamily="18" charset="0"/>
            </a:endParaRPr>
          </a:p>
          <a:p>
            <a:endParaRPr lang="ru-RU" sz="2200" dirty="0">
              <a:latin typeface="Times New Roman" panose="02020603050405020304" pitchFamily="18" charset="0"/>
              <a:cs typeface="Times New Roman" panose="02020603050405020304" pitchFamily="18" charset="0"/>
            </a:endParaRPr>
          </a:p>
          <a:p>
            <a:r>
              <a:rPr lang="ru-RU" sz="2200" dirty="0">
                <a:latin typeface="Times New Roman" panose="02020603050405020304" pitchFamily="18" charset="0"/>
                <a:cs typeface="Times New Roman" panose="02020603050405020304" pitchFamily="18" charset="0"/>
              </a:rPr>
              <a:t>И теперь, оглядываясь назад, им мучительно больно за бесцельно прожитые годы.</a:t>
            </a:r>
          </a:p>
          <a:p>
            <a:endParaRPr lang="ru-RU" sz="2400" dirty="0"/>
          </a:p>
          <a:p>
            <a:r>
              <a:rPr lang="ru-RU" sz="2400" dirty="0"/>
              <a:t> </a:t>
            </a:r>
            <a:endParaRPr lang="en-US" sz="2400" dirty="0"/>
          </a:p>
        </p:txBody>
      </p:sp>
      <p:sp>
        <p:nvSpPr>
          <p:cNvPr id="2" name="Номер слайда 1">
            <a:extLst>
              <a:ext uri="{FF2B5EF4-FFF2-40B4-BE49-F238E27FC236}">
                <a16:creationId xmlns:a16="http://schemas.microsoft.com/office/drawing/2014/main" id="{47F59AF1-2C1C-5DEC-0CF1-25024D30B4D1}"/>
              </a:ext>
            </a:extLst>
          </p:cNvPr>
          <p:cNvSpPr>
            <a:spLocks noGrp="1"/>
          </p:cNvSpPr>
          <p:nvPr>
            <p:ph type="sldNum" sz="quarter" idx="12"/>
          </p:nvPr>
        </p:nvSpPr>
        <p:spPr/>
        <p:txBody>
          <a:bodyPr/>
          <a:lstStyle/>
          <a:p>
            <a:fld id="{AE30DBF2-71F9-2541-B19F-533553582A71}" type="slidenum">
              <a:rPr lang="ru-RU" smtClean="0"/>
              <a:t>2</a:t>
            </a:fld>
            <a:endParaRPr lang="ru-RU" dirty="0"/>
          </a:p>
        </p:txBody>
      </p:sp>
    </p:spTree>
    <p:extLst>
      <p:ext uri="{BB962C8B-B14F-4D97-AF65-F5344CB8AC3E}">
        <p14:creationId xmlns:p14="http://schemas.microsoft.com/office/powerpoint/2010/main" val="2823516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49" name="Rectangle 2254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Изображение выглядит как облако, небо, человек, на открытом воздухе&#10;&#10;Автоматически созданное описание">
            <a:extLst>
              <a:ext uri="{FF2B5EF4-FFF2-40B4-BE49-F238E27FC236}">
                <a16:creationId xmlns:a16="http://schemas.microsoft.com/office/drawing/2014/main" id="{DAF4E9B7-16EB-5D3B-3651-1FA65A141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136"/>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2551" name="Freeform: Shape 2255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553" name="Freeform: Shape 2255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55" name="Rectangle 2255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557" name="Rectangle 2255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54" name="Content Placeholder 2053">
            <a:extLst>
              <a:ext uri="{FF2B5EF4-FFF2-40B4-BE49-F238E27FC236}">
                <a16:creationId xmlns:a16="http://schemas.microsoft.com/office/drawing/2014/main" id="{DDAE8DB8-6F50-CFBF-2EB2-BAB8C255A194}"/>
              </a:ext>
            </a:extLst>
          </p:cNvPr>
          <p:cNvSpPr>
            <a:spLocks noGrp="1"/>
          </p:cNvSpPr>
          <p:nvPr>
            <p:ph idx="1"/>
          </p:nvPr>
        </p:nvSpPr>
        <p:spPr>
          <a:xfrm>
            <a:off x="371094" y="2718054"/>
            <a:ext cx="3438906" cy="3207258"/>
          </a:xfrm>
        </p:spPr>
        <p:txBody>
          <a:bodyPr anchor="t">
            <a:normAutofit fontScale="92500" lnSpcReduction="20000"/>
          </a:bodyPr>
          <a:lstStyle/>
          <a:p>
            <a:pPr marL="0" indent="0">
              <a:buNone/>
            </a:pPr>
            <a:r>
              <a:rPr lang="ru-RU" sz="2200" dirty="0">
                <a:latin typeface="Times New Roman" panose="02020603050405020304" pitchFamily="18" charset="0"/>
                <a:cs typeface="Times New Roman" panose="02020603050405020304" pitchFamily="18" charset="0"/>
              </a:rPr>
              <a:t>Желаю Вам Успеха!</a:t>
            </a:r>
          </a:p>
          <a:p>
            <a:pPr marL="0" indent="0">
              <a:buNone/>
            </a:pPr>
            <a:endParaRPr lang="ru-RU" sz="2200" b="1" dirty="0">
              <a:latin typeface="Times New Roman" panose="02020603050405020304" pitchFamily="18" charset="0"/>
              <a:cs typeface="Times New Roman" panose="02020603050405020304" pitchFamily="18" charset="0"/>
            </a:endParaRPr>
          </a:p>
          <a:p>
            <a:pPr marL="0" indent="0">
              <a:buNone/>
            </a:pPr>
            <a:endParaRPr lang="ru-RU" sz="2200" dirty="0">
              <a:latin typeface="Times New Roman" panose="02020603050405020304" pitchFamily="18" charset="0"/>
              <a:cs typeface="Times New Roman" panose="02020603050405020304" pitchFamily="18" charset="0"/>
            </a:endParaRPr>
          </a:p>
          <a:p>
            <a:pPr marL="0" indent="0">
              <a:buNone/>
            </a:pPr>
            <a:endParaRPr lang="ru-RU" sz="2200" dirty="0">
              <a:latin typeface="Times New Roman" panose="02020603050405020304" pitchFamily="18" charset="0"/>
              <a:cs typeface="Times New Roman" panose="02020603050405020304" pitchFamily="18" charset="0"/>
            </a:endParaRPr>
          </a:p>
          <a:p>
            <a:pPr marL="0" indent="0">
              <a:buNone/>
            </a:pPr>
            <a:endParaRPr lang="ru-RU" sz="2200" dirty="0">
              <a:latin typeface="Times New Roman" panose="02020603050405020304" pitchFamily="18" charset="0"/>
              <a:cs typeface="Times New Roman" panose="02020603050405020304" pitchFamily="18" charset="0"/>
            </a:endParaRPr>
          </a:p>
          <a:p>
            <a:pPr marL="0" indent="0">
              <a:buNone/>
            </a:pPr>
            <a:endParaRPr lang="ru-RU" sz="2200" dirty="0">
              <a:latin typeface="Times New Roman" panose="02020603050405020304" pitchFamily="18" charset="0"/>
              <a:cs typeface="Times New Roman" panose="02020603050405020304" pitchFamily="18" charset="0"/>
            </a:endParaRPr>
          </a:p>
          <a:p>
            <a:pPr marL="0" indent="0">
              <a:buNone/>
            </a:pPr>
            <a:endParaRPr lang="ru-RU" sz="2200" dirty="0">
              <a:latin typeface="Times New Roman" panose="02020603050405020304" pitchFamily="18" charset="0"/>
              <a:cs typeface="Times New Roman" panose="02020603050405020304" pitchFamily="18" charset="0"/>
            </a:endParaRPr>
          </a:p>
          <a:p>
            <a:pPr marL="0" indent="0">
              <a:buNone/>
            </a:pPr>
            <a:endParaRPr lang="ru-RU" sz="2200" dirty="0">
              <a:latin typeface="Times New Roman" panose="02020603050405020304" pitchFamily="18" charset="0"/>
              <a:cs typeface="Times New Roman" panose="02020603050405020304" pitchFamily="18" charset="0"/>
            </a:endParaRPr>
          </a:p>
          <a:p>
            <a:pPr marL="0" indent="0">
              <a:buNone/>
            </a:pPr>
            <a:r>
              <a:rPr lang="ru-RU" sz="2200" dirty="0">
                <a:latin typeface="Times New Roman" panose="02020603050405020304" pitchFamily="18" charset="0"/>
                <a:cs typeface="Times New Roman" panose="02020603050405020304" pitchFamily="18" charset="0"/>
              </a:rPr>
              <a:t>Спасибо за внимание!</a:t>
            </a:r>
          </a:p>
          <a:p>
            <a:pPr marL="0" indent="0">
              <a:buNone/>
            </a:pPr>
            <a:endParaRPr lang="ru-RU" sz="1700" b="0" i="0" dirty="0">
              <a:effectLst/>
              <a:latin typeface="+mj-lt"/>
            </a:endParaRPr>
          </a:p>
          <a:p>
            <a:pPr marL="0" indent="0">
              <a:buNone/>
            </a:pPr>
            <a:endParaRPr lang="en-US" sz="1700" dirty="0">
              <a:latin typeface="+mj-lt"/>
            </a:endParaRPr>
          </a:p>
        </p:txBody>
      </p:sp>
      <p:sp>
        <p:nvSpPr>
          <p:cNvPr id="2" name="Номер слайда 1">
            <a:extLst>
              <a:ext uri="{FF2B5EF4-FFF2-40B4-BE49-F238E27FC236}">
                <a16:creationId xmlns:a16="http://schemas.microsoft.com/office/drawing/2014/main" id="{13FCFA4A-8F3A-D5B3-2B9C-D26D6FBCA428}"/>
              </a:ext>
            </a:extLst>
          </p:cNvPr>
          <p:cNvSpPr>
            <a:spLocks noGrp="1"/>
          </p:cNvSpPr>
          <p:nvPr>
            <p:ph type="sldNum" sz="quarter" idx="12"/>
          </p:nvPr>
        </p:nvSpPr>
        <p:spPr>
          <a:xfrm>
            <a:off x="9077706" y="6356350"/>
            <a:ext cx="2743200" cy="365125"/>
          </a:xfrm>
        </p:spPr>
        <p:txBody>
          <a:bodyPr>
            <a:normAutofit/>
          </a:bodyPr>
          <a:lstStyle/>
          <a:p>
            <a:pPr>
              <a:spcAft>
                <a:spcPts val="600"/>
              </a:spcAft>
            </a:pPr>
            <a:fld id="{AE30DBF2-71F9-2541-B19F-533553582A71}" type="slidenum">
              <a:rPr lang="ru-RU">
                <a:solidFill>
                  <a:schemeClr val="bg1"/>
                </a:solidFill>
              </a:rPr>
              <a:pPr>
                <a:spcAft>
                  <a:spcPts val="600"/>
                </a:spcAft>
              </a:pPr>
              <a:t>20</a:t>
            </a:fld>
            <a:endParaRPr lang="ru-RU">
              <a:solidFill>
                <a:schemeClr val="bg1"/>
              </a:solidFill>
            </a:endParaRPr>
          </a:p>
        </p:txBody>
      </p:sp>
    </p:spTree>
    <p:extLst>
      <p:ext uri="{BB962C8B-B14F-4D97-AF65-F5344CB8AC3E}">
        <p14:creationId xmlns:p14="http://schemas.microsoft.com/office/powerpoint/2010/main" val="3674510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640080" y="325369"/>
            <a:ext cx="4368602" cy="2225049"/>
          </a:xfrm>
        </p:spPr>
        <p:txBody>
          <a:bodyPr vert="horz" lIns="91440" tIns="45720" rIns="91440" bIns="45720" rtlCol="0" anchor="b">
            <a:normAutofit/>
          </a:bodyPr>
          <a:lstStyle/>
          <a:p>
            <a:r>
              <a:rPr lang="ru-RU" sz="2200" dirty="0">
                <a:latin typeface="Times New Roman" panose="02020603050405020304" pitchFamily="18" charset="0"/>
                <a:cs typeface="Times New Roman" panose="02020603050405020304" pitchFamily="18" charset="0"/>
              </a:rPr>
              <a:t>Наука утверждает, что </a:t>
            </a:r>
            <a:r>
              <a:rPr lang="ru-RU" sz="2200" dirty="0">
                <a:solidFill>
                  <a:srgbClr val="0070C0"/>
                </a:solidFill>
                <a:latin typeface="Times New Roman" panose="02020603050405020304" pitchFamily="18" charset="0"/>
                <a:cs typeface="Times New Roman" panose="02020603050405020304" pitchFamily="18" charset="0"/>
              </a:rPr>
              <a:t>каждый из вас уникален</a:t>
            </a:r>
            <a:r>
              <a:rPr lang="ru-RU" sz="2200" dirty="0">
                <a:latin typeface="Times New Roman" panose="02020603050405020304" pitchFamily="18" charset="0"/>
                <a:cs typeface="Times New Roman" panose="02020603050405020304" pitchFamily="18" charset="0"/>
              </a:rPr>
              <a:t>, у каждого есть какая-то способность, талант, реализация которого сделает счастливым не только вас, обладающего этим талантом, но и принесет пользу всему миру.</a:t>
            </a:r>
            <a:endParaRPr lang="en-US" sz="2200" dirty="0">
              <a:latin typeface="Times New Roman" panose="02020603050405020304" pitchFamily="18" charset="0"/>
              <a:cs typeface="Times New Roman" panose="02020603050405020304" pitchFamily="18" charset="0"/>
            </a:endParaRPr>
          </a:p>
        </p:txBody>
      </p:sp>
      <p:sp>
        <p:nvSpPr>
          <p:cNvPr id="61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Заголовок 1">
            <a:extLst>
              <a:ext uri="{FF2B5EF4-FFF2-40B4-BE49-F238E27FC236}">
                <a16:creationId xmlns:a16="http://schemas.microsoft.com/office/drawing/2014/main" id="{B0E58B63-6849-D8FB-71F0-B6CE59481B8D}"/>
              </a:ext>
            </a:extLst>
          </p:cNvPr>
          <p:cNvSpPr txBox="1">
            <a:spLocks/>
          </p:cNvSpPr>
          <p:nvPr/>
        </p:nvSpPr>
        <p:spPr>
          <a:xfrm>
            <a:off x="640080" y="2875787"/>
            <a:ext cx="4575864" cy="3564471"/>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ru-RU" sz="2200" dirty="0">
                <a:latin typeface="Times New Roman" panose="02020603050405020304" pitchFamily="18" charset="0"/>
                <a:ea typeface="+mn-ea"/>
                <a:cs typeface="Times New Roman" panose="02020603050405020304" pitchFamily="18" charset="0"/>
              </a:rPr>
              <a:t>Может быть поэтому Л. Н. Толстой в своем романе </a:t>
            </a:r>
            <a:r>
              <a:rPr lang="en-US" sz="2200" dirty="0">
                <a:latin typeface="Times New Roman" panose="02020603050405020304" pitchFamily="18" charset="0"/>
                <a:ea typeface="+mn-ea"/>
                <a:cs typeface="Times New Roman" panose="02020603050405020304" pitchFamily="18" charset="0"/>
              </a:rPr>
              <a:t>“</a:t>
            </a:r>
            <a:r>
              <a:rPr lang="ru-RU" sz="2200" dirty="0">
                <a:latin typeface="Times New Roman" panose="02020603050405020304" pitchFamily="18" charset="0"/>
                <a:ea typeface="+mn-ea"/>
                <a:cs typeface="Times New Roman" panose="02020603050405020304" pitchFamily="18" charset="0"/>
              </a:rPr>
              <a:t>Война и Мир</a:t>
            </a:r>
            <a:r>
              <a:rPr lang="en-US" sz="2200" dirty="0">
                <a:latin typeface="Times New Roman" panose="02020603050405020304" pitchFamily="18" charset="0"/>
                <a:ea typeface="+mn-ea"/>
                <a:cs typeface="Times New Roman" panose="02020603050405020304" pitchFamily="18" charset="0"/>
              </a:rPr>
              <a:t>”</a:t>
            </a:r>
            <a:r>
              <a:rPr lang="ru-RU" sz="2200" dirty="0">
                <a:latin typeface="Times New Roman" panose="02020603050405020304" pitchFamily="18" charset="0"/>
                <a:ea typeface="+mn-ea"/>
                <a:cs typeface="Times New Roman" panose="02020603050405020304" pitchFamily="18" charset="0"/>
              </a:rPr>
              <a:t> писал, что каждый из нас приходит в этот мир с записочкой.</a:t>
            </a:r>
          </a:p>
          <a:p>
            <a:pPr>
              <a:spcAft>
                <a:spcPts val="600"/>
              </a:spcAft>
            </a:pPr>
            <a:r>
              <a:rPr lang="ru-RU" sz="2200" dirty="0">
                <a:latin typeface="Times New Roman" panose="02020603050405020304" pitchFamily="18" charset="0"/>
                <a:ea typeface="+mn-ea"/>
                <a:cs typeface="Times New Roman" panose="02020603050405020304" pitchFamily="18" charset="0"/>
              </a:rPr>
              <a:t>А в древних книгах написано, что каждая душа приходит в этот мир именно в тот момент, когда этот мир без этой души уже жить не может.</a:t>
            </a:r>
          </a:p>
          <a:p>
            <a:pPr>
              <a:spcAft>
                <a:spcPts val="600"/>
              </a:spcAft>
            </a:pPr>
            <a:r>
              <a:rPr lang="ru-RU" sz="2200" dirty="0">
                <a:solidFill>
                  <a:srgbClr val="0070C0"/>
                </a:solidFill>
                <a:latin typeface="Times New Roman" panose="02020603050405020304" pitchFamily="18" charset="0"/>
                <a:ea typeface="+mn-ea"/>
                <a:cs typeface="Times New Roman" panose="02020603050405020304" pitchFamily="18" charset="0"/>
              </a:rPr>
              <a:t>Каждый из вас –самая большая ценность этого мира и ваша жизнь важна и неповторима!</a:t>
            </a:r>
            <a:endParaRPr lang="en-US" sz="2200" dirty="0">
              <a:solidFill>
                <a:srgbClr val="0070C0"/>
              </a:solidFill>
              <a:latin typeface="Times New Roman" panose="02020603050405020304" pitchFamily="18" charset="0"/>
              <a:ea typeface="+mn-ea"/>
              <a:cs typeface="Times New Roman" panose="02020603050405020304" pitchFamily="18" charset="0"/>
            </a:endParaRPr>
          </a:p>
        </p:txBody>
      </p:sp>
      <p:pic>
        <p:nvPicPr>
          <p:cNvPr id="6146" name="Picture 2" descr="Изображение выглядит как небо, мультфильм, подводный&#10;&#10;Автоматически созданное описание">
            <a:extLst>
              <a:ext uri="{FF2B5EF4-FFF2-40B4-BE49-F238E27FC236}">
                <a16:creationId xmlns:a16="http://schemas.microsoft.com/office/drawing/2014/main" id="{D4B99226-BA90-5DBB-2336-E00B478EC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00" r="126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Номер слайда 1">
            <a:extLst>
              <a:ext uri="{FF2B5EF4-FFF2-40B4-BE49-F238E27FC236}">
                <a16:creationId xmlns:a16="http://schemas.microsoft.com/office/drawing/2014/main" id="{C2AD07B3-592C-BA33-EF14-6AD33E17822F}"/>
              </a:ext>
            </a:extLst>
          </p:cNvPr>
          <p:cNvSpPr>
            <a:spLocks noGrp="1"/>
          </p:cNvSpPr>
          <p:nvPr>
            <p:ph type="sldNum" sz="quarter" idx="12"/>
          </p:nvPr>
        </p:nvSpPr>
        <p:spPr/>
        <p:txBody>
          <a:bodyPr/>
          <a:lstStyle/>
          <a:p>
            <a:fld id="{AE30DBF2-71F9-2541-B19F-533553582A71}" type="slidenum">
              <a:rPr lang="ru-RU" smtClean="0"/>
              <a:t>3</a:t>
            </a:fld>
            <a:endParaRPr lang="ru-RU"/>
          </a:p>
        </p:txBody>
      </p:sp>
    </p:spTree>
    <p:extLst>
      <p:ext uri="{BB962C8B-B14F-4D97-AF65-F5344CB8AC3E}">
        <p14:creationId xmlns:p14="http://schemas.microsoft.com/office/powerpoint/2010/main" val="402900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Изображение выглядит как птица, облако, небо, на открытом воздухе&#10;&#10;Автоматически созданное описание">
            <a:extLst>
              <a:ext uri="{FF2B5EF4-FFF2-40B4-BE49-F238E27FC236}">
                <a16:creationId xmlns:a16="http://schemas.microsoft.com/office/drawing/2014/main" id="{AC10D71F-804E-9B94-6A07-650C66984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3"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838200" y="206063"/>
            <a:ext cx="3822189" cy="1352282"/>
          </a:xfrm>
        </p:spPr>
        <p:txBody>
          <a:bodyPr vert="horz" lIns="91440" tIns="45720" rIns="91440" bIns="45720" rtlCol="0" anchor="ctr">
            <a:normAutofit/>
          </a:bodyPr>
          <a:lstStyle/>
          <a:p>
            <a:r>
              <a:rPr lang="ru-RU" sz="2200" dirty="0">
                <a:latin typeface="Times New Roman" panose="02020603050405020304" pitchFamily="18" charset="0"/>
                <a:cs typeface="Times New Roman" panose="02020603050405020304" pitchFamily="18" charset="0"/>
              </a:rPr>
              <a:t>Поэтому задача каждого из вас </a:t>
            </a:r>
            <a:r>
              <a:rPr lang="ru-RU" sz="2200" dirty="0">
                <a:solidFill>
                  <a:srgbClr val="0070C0"/>
                </a:solidFill>
                <a:latin typeface="Times New Roman" panose="02020603050405020304" pitchFamily="18" charset="0"/>
                <a:cs typeface="Times New Roman" panose="02020603050405020304" pitchFamily="18" charset="0"/>
              </a:rPr>
              <a:t>найти свою мечту и реализовать ее.</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5" name="Заголовок 1">
            <a:extLst>
              <a:ext uri="{FF2B5EF4-FFF2-40B4-BE49-F238E27FC236}">
                <a16:creationId xmlns:a16="http://schemas.microsoft.com/office/drawing/2014/main" id="{B0E58B63-6849-D8FB-71F0-B6CE59481B8D}"/>
              </a:ext>
            </a:extLst>
          </p:cNvPr>
          <p:cNvSpPr txBox="1">
            <a:spLocks/>
          </p:cNvSpPr>
          <p:nvPr/>
        </p:nvSpPr>
        <p:spPr>
          <a:xfrm>
            <a:off x="800637" y="1764397"/>
            <a:ext cx="3822189" cy="488753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ru-RU" sz="2200" dirty="0">
                <a:latin typeface="Times New Roman" panose="02020603050405020304" pitchFamily="18" charset="0"/>
                <a:ea typeface="+mn-ea"/>
                <a:cs typeface="Times New Roman" panose="02020603050405020304" pitchFamily="18" charset="0"/>
              </a:rPr>
              <a:t>Задание: </a:t>
            </a:r>
            <a:r>
              <a:rPr lang="ru-RU" sz="2200" dirty="0">
                <a:solidFill>
                  <a:srgbClr val="0070C0"/>
                </a:solidFill>
                <a:latin typeface="Times New Roman" panose="02020603050405020304" pitchFamily="18" charset="0"/>
                <a:ea typeface="+mn-ea"/>
                <a:cs typeface="Times New Roman" panose="02020603050405020304" pitchFamily="18" charset="0"/>
              </a:rPr>
              <a:t>Найти мечту</a:t>
            </a:r>
          </a:p>
          <a:p>
            <a:pPr>
              <a:spcAft>
                <a:spcPts val="600"/>
              </a:spcAft>
            </a:pPr>
            <a:endParaRPr lang="ru-RU" sz="2200" dirty="0">
              <a:latin typeface="Times New Roman" panose="02020603050405020304" pitchFamily="18" charset="0"/>
              <a:ea typeface="+mn-ea"/>
              <a:cs typeface="Times New Roman" panose="02020603050405020304" pitchFamily="18" charset="0"/>
            </a:endParaRPr>
          </a:p>
          <a:p>
            <a:pPr>
              <a:spcAft>
                <a:spcPts val="600"/>
              </a:spcAft>
            </a:pPr>
            <a:r>
              <a:rPr lang="ru-RU" sz="2200" dirty="0">
                <a:latin typeface="Times New Roman" panose="02020603050405020304" pitchFamily="18" charset="0"/>
                <a:ea typeface="+mn-ea"/>
                <a:cs typeface="Times New Roman" panose="02020603050405020304" pitchFamily="18" charset="0"/>
              </a:rPr>
              <a:t>Представьте, что вы заработали все деньги мира и вам больше не нужно зарабатывать себе на жизнь.</a:t>
            </a:r>
          </a:p>
          <a:p>
            <a:pPr>
              <a:spcAft>
                <a:spcPts val="600"/>
              </a:spcAft>
            </a:pPr>
            <a:endParaRPr lang="ru-RU" sz="2200" dirty="0">
              <a:latin typeface="Times New Roman" panose="02020603050405020304" pitchFamily="18" charset="0"/>
              <a:ea typeface="+mn-ea"/>
              <a:cs typeface="Times New Roman" panose="02020603050405020304" pitchFamily="18" charset="0"/>
            </a:endParaRPr>
          </a:p>
          <a:p>
            <a:pPr>
              <a:spcAft>
                <a:spcPts val="600"/>
              </a:spcAft>
            </a:pPr>
            <a:r>
              <a:rPr lang="ru-RU" sz="2200" dirty="0">
                <a:latin typeface="Times New Roman" panose="02020603050405020304" pitchFamily="18" charset="0"/>
                <a:ea typeface="+mn-ea"/>
                <a:cs typeface="Times New Roman" panose="02020603050405020304" pitchFamily="18" charset="0"/>
              </a:rPr>
              <a:t>А теперь подумайте, чем бы вы тогда хотели заниматься? </a:t>
            </a:r>
          </a:p>
          <a:p>
            <a:pPr>
              <a:spcAft>
                <a:spcPts val="600"/>
              </a:spcAft>
            </a:pPr>
            <a:r>
              <a:rPr lang="ru-RU" sz="2200" dirty="0">
                <a:latin typeface="Times New Roman" panose="02020603050405020304" pitchFamily="18" charset="0"/>
                <a:ea typeface="+mn-ea"/>
                <a:cs typeface="Times New Roman" panose="02020603050405020304" pitchFamily="18" charset="0"/>
              </a:rPr>
              <a:t>Что </a:t>
            </a:r>
            <a:r>
              <a:rPr lang="ru-RU" sz="2200" dirty="0">
                <a:solidFill>
                  <a:srgbClr val="0070C0"/>
                </a:solidFill>
                <a:latin typeface="Times New Roman" panose="02020603050405020304" pitchFamily="18" charset="0"/>
                <a:ea typeface="+mn-ea"/>
                <a:cs typeface="Times New Roman" panose="02020603050405020304" pitchFamily="18" charset="0"/>
              </a:rPr>
              <a:t>приносит вашей душе радость?</a:t>
            </a:r>
          </a:p>
          <a:p>
            <a:pPr>
              <a:spcAft>
                <a:spcPts val="600"/>
              </a:spcAft>
            </a:pPr>
            <a:r>
              <a:rPr lang="ru-RU" sz="2200" dirty="0">
                <a:latin typeface="Times New Roman" panose="02020603050405020304" pitchFamily="18" charset="0"/>
                <a:ea typeface="+mn-ea"/>
                <a:cs typeface="Times New Roman" panose="02020603050405020304" pitchFamily="18" charset="0"/>
              </a:rPr>
              <a:t>Что </a:t>
            </a:r>
            <a:r>
              <a:rPr lang="ru-RU" sz="2200" dirty="0">
                <a:solidFill>
                  <a:srgbClr val="0070C0"/>
                </a:solidFill>
                <a:latin typeface="Times New Roman" panose="02020603050405020304" pitchFamily="18" charset="0"/>
                <a:ea typeface="+mn-ea"/>
                <a:cs typeface="Times New Roman" panose="02020603050405020304" pitchFamily="18" charset="0"/>
              </a:rPr>
              <a:t>делает вас счастливым?</a:t>
            </a:r>
          </a:p>
          <a:p>
            <a:pPr>
              <a:spcAft>
                <a:spcPts val="600"/>
              </a:spcAft>
            </a:pPr>
            <a:r>
              <a:rPr lang="ru-RU" sz="2200" dirty="0">
                <a:latin typeface="Times New Roman" panose="02020603050405020304" pitchFamily="18" charset="0"/>
                <a:ea typeface="+mn-ea"/>
                <a:cs typeface="Times New Roman" panose="02020603050405020304" pitchFamily="18" charset="0"/>
              </a:rPr>
              <a:t>Ответ на этот вопрос и есть </a:t>
            </a:r>
            <a:r>
              <a:rPr lang="ru-RU" sz="2200" dirty="0">
                <a:solidFill>
                  <a:srgbClr val="0070C0"/>
                </a:solidFill>
                <a:latin typeface="Times New Roman" panose="02020603050405020304" pitchFamily="18" charset="0"/>
                <a:ea typeface="+mn-ea"/>
                <a:cs typeface="Times New Roman" panose="02020603050405020304" pitchFamily="18" charset="0"/>
              </a:rPr>
              <a:t>мечта.</a:t>
            </a:r>
            <a:endParaRPr lang="en-US" sz="2200" dirty="0">
              <a:solidFill>
                <a:srgbClr val="0070C0"/>
              </a:solidFill>
              <a:latin typeface="Times New Roman" panose="02020603050405020304" pitchFamily="18" charset="0"/>
              <a:ea typeface="+mn-ea"/>
              <a:cs typeface="Times New Roman" panose="02020603050405020304" pitchFamily="18" charset="0"/>
            </a:endParaRPr>
          </a:p>
        </p:txBody>
      </p:sp>
      <p:sp>
        <p:nvSpPr>
          <p:cNvPr id="2" name="Номер слайда 1">
            <a:extLst>
              <a:ext uri="{FF2B5EF4-FFF2-40B4-BE49-F238E27FC236}">
                <a16:creationId xmlns:a16="http://schemas.microsoft.com/office/drawing/2014/main" id="{E0EAF2B3-0388-D71B-98BF-844E6EA7484B}"/>
              </a:ext>
            </a:extLst>
          </p:cNvPr>
          <p:cNvSpPr>
            <a:spLocks noGrp="1"/>
          </p:cNvSpPr>
          <p:nvPr>
            <p:ph type="sldNum" sz="quarter" idx="12"/>
          </p:nvPr>
        </p:nvSpPr>
        <p:spPr/>
        <p:txBody>
          <a:bodyPr/>
          <a:lstStyle/>
          <a:p>
            <a:fld id="{AE30DBF2-71F9-2541-B19F-533553582A71}" type="slidenum">
              <a:rPr lang="ru-RU" smtClean="0"/>
              <a:t>4</a:t>
            </a:fld>
            <a:endParaRPr lang="ru-RU"/>
          </a:p>
        </p:txBody>
      </p:sp>
    </p:spTree>
    <p:extLst>
      <p:ext uri="{BB962C8B-B14F-4D97-AF65-F5344CB8AC3E}">
        <p14:creationId xmlns:p14="http://schemas.microsoft.com/office/powerpoint/2010/main" val="43492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Rectangle 1025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803419" y="1705420"/>
            <a:ext cx="3734014" cy="1264448"/>
          </a:xfrm>
        </p:spPr>
        <p:txBody>
          <a:bodyPr vert="horz" lIns="91440" tIns="45720" rIns="91440" bIns="45720" rtlCol="0" anchor="b">
            <a:normAutofit/>
          </a:bodyPr>
          <a:lstStyle/>
          <a:p>
            <a:r>
              <a:rPr lang="en-US" sz="2200" dirty="0">
                <a:latin typeface="Times New Roman" panose="02020603050405020304" pitchFamily="18" charset="0"/>
                <a:cs typeface="Times New Roman" panose="02020603050405020304" pitchFamily="18" charset="0"/>
              </a:rPr>
              <a:t>Как вы думаете: “Что нужно сделать чтобы реализовать свою мечту”?</a:t>
            </a:r>
          </a:p>
        </p:txBody>
      </p:sp>
      <p:sp>
        <p:nvSpPr>
          <p:cNvPr id="1025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Изображение выглядит как рисунок, Человеческое лицо, одежда, искусство&#10;&#10;Автоматически созданное описание">
            <a:extLst>
              <a:ext uri="{FF2B5EF4-FFF2-40B4-BE49-F238E27FC236}">
                <a16:creationId xmlns:a16="http://schemas.microsoft.com/office/drawing/2014/main" id="{D8E94A52-9456-3A1E-9E82-1C7AA4AFCD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9" r="1996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Номер слайда 1">
            <a:extLst>
              <a:ext uri="{FF2B5EF4-FFF2-40B4-BE49-F238E27FC236}">
                <a16:creationId xmlns:a16="http://schemas.microsoft.com/office/drawing/2014/main" id="{8062BC55-2516-8FE3-8F34-2595BF2E2A1A}"/>
              </a:ext>
            </a:extLst>
          </p:cNvPr>
          <p:cNvSpPr>
            <a:spLocks noGrp="1"/>
          </p:cNvSpPr>
          <p:nvPr>
            <p:ph type="sldNum" sz="quarter" idx="12"/>
          </p:nvPr>
        </p:nvSpPr>
        <p:spPr/>
        <p:txBody>
          <a:bodyPr/>
          <a:lstStyle/>
          <a:p>
            <a:fld id="{AE30DBF2-71F9-2541-B19F-533553582A71}" type="slidenum">
              <a:rPr lang="ru-RU" smtClean="0"/>
              <a:t>5</a:t>
            </a:fld>
            <a:endParaRPr lang="ru-RU"/>
          </a:p>
        </p:txBody>
      </p:sp>
    </p:spTree>
    <p:extLst>
      <p:ext uri="{BB962C8B-B14F-4D97-AF65-F5344CB8AC3E}">
        <p14:creationId xmlns:p14="http://schemas.microsoft.com/office/powerpoint/2010/main" val="320122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C0687322-9A7A-59B3-7980-2BC2918FC1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38" r="444" b="-1"/>
          <a:stretch/>
        </p:blipFill>
        <p:spPr bwMode="auto">
          <a:xfrm>
            <a:off x="255544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7" name="Rectangle 1229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2200" dirty="0">
                <a:latin typeface="Times New Roman" panose="02020603050405020304" pitchFamily="18" charset="0"/>
                <a:cs typeface="Times New Roman" panose="02020603050405020304" pitchFamily="18" charset="0"/>
              </a:rPr>
              <a:t>Как вы думаете: “Что нужно сделать чтобы реализовать свою мечту”?</a:t>
            </a:r>
          </a:p>
        </p:txBody>
      </p:sp>
      <p:sp>
        <p:nvSpPr>
          <p:cNvPr id="5" name="Заголовок 1">
            <a:extLst>
              <a:ext uri="{FF2B5EF4-FFF2-40B4-BE49-F238E27FC236}">
                <a16:creationId xmlns:a16="http://schemas.microsoft.com/office/drawing/2014/main" id="{B0E58B63-6849-D8FB-71F0-B6CE59481B8D}"/>
              </a:ext>
            </a:extLst>
          </p:cNvPr>
          <p:cNvSpPr txBox="1">
            <a:spLocks/>
          </p:cNvSpPr>
          <p:nvPr/>
        </p:nvSpPr>
        <p:spPr>
          <a:xfrm>
            <a:off x="800637" y="3222209"/>
            <a:ext cx="3822189" cy="1339309"/>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200" dirty="0">
                <a:latin typeface="Times New Roman" panose="02020603050405020304" pitchFamily="18" charset="0"/>
                <a:ea typeface="+mn-ea"/>
                <a:cs typeface="Times New Roman" panose="02020603050405020304" pitchFamily="18" charset="0"/>
              </a:rPr>
              <a:t>Прилагать усилия на 100%</a:t>
            </a:r>
          </a:p>
          <a:p>
            <a:pPr>
              <a:spcAft>
                <a:spcPts val="600"/>
              </a:spcAft>
            </a:pPr>
            <a:r>
              <a:rPr lang="en-US" sz="2200" dirty="0">
                <a:latin typeface="Times New Roman" panose="02020603050405020304" pitchFamily="18" charset="0"/>
                <a:ea typeface="+mn-ea"/>
                <a:cs typeface="Times New Roman" panose="02020603050405020304" pitchFamily="18" charset="0"/>
              </a:rPr>
              <a:t>Быть преданным мечте</a:t>
            </a:r>
          </a:p>
        </p:txBody>
      </p:sp>
      <p:sp>
        <p:nvSpPr>
          <p:cNvPr id="2" name="Номер слайда 1">
            <a:extLst>
              <a:ext uri="{FF2B5EF4-FFF2-40B4-BE49-F238E27FC236}">
                <a16:creationId xmlns:a16="http://schemas.microsoft.com/office/drawing/2014/main" id="{BA5A0AD4-7EAB-9443-F02D-E55B97BAD196}"/>
              </a:ext>
            </a:extLst>
          </p:cNvPr>
          <p:cNvSpPr>
            <a:spLocks noGrp="1"/>
          </p:cNvSpPr>
          <p:nvPr>
            <p:ph type="sldNum" sz="quarter" idx="12"/>
          </p:nvPr>
        </p:nvSpPr>
        <p:spPr/>
        <p:txBody>
          <a:bodyPr/>
          <a:lstStyle/>
          <a:p>
            <a:fld id="{AE30DBF2-71F9-2541-B19F-533553582A71}" type="slidenum">
              <a:rPr lang="ru-RU" smtClean="0"/>
              <a:t>6</a:t>
            </a:fld>
            <a:endParaRPr lang="ru-RU"/>
          </a:p>
        </p:txBody>
      </p:sp>
    </p:spTree>
    <p:extLst>
      <p:ext uri="{BB962C8B-B14F-4D97-AF65-F5344CB8AC3E}">
        <p14:creationId xmlns:p14="http://schemas.microsoft.com/office/powerpoint/2010/main" val="99169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2" name="Rectangle 1230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Изображение выглядит как человек, одежда, Человеческое лицо, джентльмен&#10;&#10;Автоматически созданное описание">
            <a:extLst>
              <a:ext uri="{FF2B5EF4-FFF2-40B4-BE49-F238E27FC236}">
                <a16:creationId xmlns:a16="http://schemas.microsoft.com/office/drawing/2014/main" id="{E5EE7898-A57A-2AF9-9DBA-175FD7F30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20" b="41570"/>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304" name="Rectangle 1230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838200" y="365124"/>
            <a:ext cx="3822189" cy="6267495"/>
          </a:xfrm>
        </p:spPr>
        <p:txBody>
          <a:bodyPr vert="horz" lIns="91440" tIns="45720" rIns="91440" bIns="45720" rtlCol="0" anchor="ctr">
            <a:normAutofit/>
          </a:bodyPr>
          <a:lstStyle/>
          <a:p>
            <a:r>
              <a:rPr lang="ru-RU" sz="2200" dirty="0">
                <a:latin typeface="Times New Roman" panose="02020603050405020304" pitchFamily="18" charset="0"/>
                <a:cs typeface="Times New Roman" panose="02020603050405020304" pitchFamily="18" charset="0"/>
              </a:rPr>
              <a:t>Например, Петр Ильич Чайковский – великий русский композитор!</a:t>
            </a: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Известно, что до возраста 21 года он работал строительным инженером на железной дороге вместе со своим старшим братом.</a:t>
            </a: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Хорошо, что он все таки решился посвятить свою жизнь музыке.</a:t>
            </a: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Иначе, эта потрясающая музыка была бы потеряна для нас навсегда. Никто другой не мог написать его бессмертные произведения.</a:t>
            </a:r>
            <a:endParaRPr lang="en-US" sz="2200" dirty="0">
              <a:latin typeface="Times New Roman" panose="02020603050405020304" pitchFamily="18" charset="0"/>
              <a:cs typeface="Times New Roman" panose="02020603050405020304" pitchFamily="18" charset="0"/>
            </a:endParaRPr>
          </a:p>
        </p:txBody>
      </p:sp>
      <p:sp>
        <p:nvSpPr>
          <p:cNvPr id="3" name="Номер слайда 2">
            <a:extLst>
              <a:ext uri="{FF2B5EF4-FFF2-40B4-BE49-F238E27FC236}">
                <a16:creationId xmlns:a16="http://schemas.microsoft.com/office/drawing/2014/main" id="{0DA4BC04-1D39-A36D-06A2-3B5E599D8825}"/>
              </a:ext>
            </a:extLst>
          </p:cNvPr>
          <p:cNvSpPr>
            <a:spLocks noGrp="1"/>
          </p:cNvSpPr>
          <p:nvPr>
            <p:ph type="sldNum" sz="quarter" idx="12"/>
          </p:nvPr>
        </p:nvSpPr>
        <p:spPr/>
        <p:txBody>
          <a:bodyPr/>
          <a:lstStyle/>
          <a:p>
            <a:fld id="{AE30DBF2-71F9-2541-B19F-533553582A71}" type="slidenum">
              <a:rPr lang="ru-RU" smtClean="0"/>
              <a:t>7</a:t>
            </a:fld>
            <a:endParaRPr lang="ru-RU"/>
          </a:p>
        </p:txBody>
      </p:sp>
    </p:spTree>
    <p:extLst>
      <p:ext uri="{BB962C8B-B14F-4D97-AF65-F5344CB8AC3E}">
        <p14:creationId xmlns:p14="http://schemas.microsoft.com/office/powerpoint/2010/main" val="241215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890338" y="301623"/>
            <a:ext cx="3734014" cy="3904617"/>
          </a:xfrm>
        </p:spPr>
        <p:txBody>
          <a:bodyPr vert="horz" lIns="91440" tIns="45720" rIns="91440" bIns="45720" rtlCol="0" anchor="b">
            <a:normAutofit/>
          </a:bodyPr>
          <a:lstStyle/>
          <a:p>
            <a:r>
              <a:rPr lang="ru-RU" sz="2200" dirty="0">
                <a:latin typeface="Times New Roman" panose="02020603050405020304" pitchFamily="18" charset="0"/>
                <a:cs typeface="Times New Roman" panose="02020603050405020304" pitchFamily="18" charset="0"/>
              </a:rPr>
              <a:t>Это доказывает, что в мире, на самом деле нет конкуренции.</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То, что можете вы, не может никто другой.</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Только вы так чувствуете, слышите и видите этот мир!</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И задача каждого из вас, а также ответственность найти свой дар, раскрыть его, стать счастливым самому и принести  пользу всему миру.</a:t>
            </a:r>
            <a:endParaRPr lang="en-US" sz="2200" dirty="0">
              <a:latin typeface="Times New Roman" panose="02020603050405020304" pitchFamily="18" charset="0"/>
              <a:cs typeface="Times New Roman" panose="02020603050405020304" pitchFamily="18" charset="0"/>
            </a:endParaRPr>
          </a:p>
        </p:txBody>
      </p:sp>
      <p:sp>
        <p:nvSpPr>
          <p:cNvPr id="1434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Изображение выглядит как одежда, человек, искусство, дизайн&#10;&#10;Автоматически созданное описание">
            <a:extLst>
              <a:ext uri="{FF2B5EF4-FFF2-40B4-BE49-F238E27FC236}">
                <a16:creationId xmlns:a16="http://schemas.microsoft.com/office/drawing/2014/main" id="{41BE8781-07BD-C914-B6A7-C9E8EA97C2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65" r="1422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Заголовок 1">
            <a:extLst>
              <a:ext uri="{FF2B5EF4-FFF2-40B4-BE49-F238E27FC236}">
                <a16:creationId xmlns:a16="http://schemas.microsoft.com/office/drawing/2014/main" id="{5D306C36-353F-9BFC-344B-93DCEF8CD20E}"/>
              </a:ext>
            </a:extLst>
          </p:cNvPr>
          <p:cNvSpPr txBox="1">
            <a:spLocks/>
          </p:cNvSpPr>
          <p:nvPr/>
        </p:nvSpPr>
        <p:spPr>
          <a:xfrm>
            <a:off x="866276" y="4648871"/>
            <a:ext cx="3822189" cy="190750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ru-RU" sz="2200" dirty="0">
                <a:latin typeface="Times New Roman" panose="02020603050405020304" pitchFamily="18" charset="0"/>
                <a:ea typeface="+mn-ea"/>
                <a:cs typeface="Times New Roman" panose="02020603050405020304" pitchFamily="18" charset="0"/>
              </a:rPr>
              <a:t>Конкуренция появляется только тогда, когда человек занимает не свое место, не реализует свое предназначение.</a:t>
            </a:r>
            <a:endParaRPr lang="en-US" sz="2200" dirty="0">
              <a:latin typeface="Times New Roman" panose="02020603050405020304" pitchFamily="18" charset="0"/>
              <a:ea typeface="+mn-ea"/>
              <a:cs typeface="Times New Roman" panose="02020603050405020304" pitchFamily="18" charset="0"/>
            </a:endParaRPr>
          </a:p>
        </p:txBody>
      </p:sp>
      <p:sp>
        <p:nvSpPr>
          <p:cNvPr id="2" name="Номер слайда 1">
            <a:extLst>
              <a:ext uri="{FF2B5EF4-FFF2-40B4-BE49-F238E27FC236}">
                <a16:creationId xmlns:a16="http://schemas.microsoft.com/office/drawing/2014/main" id="{3A2FD626-C46F-347E-94A6-8A0858820F91}"/>
              </a:ext>
            </a:extLst>
          </p:cNvPr>
          <p:cNvSpPr>
            <a:spLocks noGrp="1"/>
          </p:cNvSpPr>
          <p:nvPr>
            <p:ph type="sldNum" sz="quarter" idx="12"/>
          </p:nvPr>
        </p:nvSpPr>
        <p:spPr/>
        <p:txBody>
          <a:bodyPr/>
          <a:lstStyle/>
          <a:p>
            <a:fld id="{AE30DBF2-71F9-2541-B19F-533553582A71}" type="slidenum">
              <a:rPr lang="ru-RU" smtClean="0"/>
              <a:t>8</a:t>
            </a:fld>
            <a:endParaRPr lang="ru-RU"/>
          </a:p>
        </p:txBody>
      </p:sp>
    </p:spTree>
    <p:extLst>
      <p:ext uri="{BB962C8B-B14F-4D97-AF65-F5344CB8AC3E}">
        <p14:creationId xmlns:p14="http://schemas.microsoft.com/office/powerpoint/2010/main" val="4152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1" name="Rectangle 153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Изображение выглядит как рисунок, мультфильм, Детское искусство, иллюстрация&#10;&#10;Автоматически созданное описание">
            <a:extLst>
              <a:ext uri="{FF2B5EF4-FFF2-40B4-BE49-F238E27FC236}">
                <a16:creationId xmlns:a16="http://schemas.microsoft.com/office/drawing/2014/main" id="{7461054E-FEB5-0365-114C-F366FD2494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2" r="17376"/>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83" name="Rectangle 153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Заголовок 1">
            <a:extLst>
              <a:ext uri="{FF2B5EF4-FFF2-40B4-BE49-F238E27FC236}">
                <a16:creationId xmlns:a16="http://schemas.microsoft.com/office/drawing/2014/main" id="{DE9AA315-D6F7-6235-37CC-E46A2E25A02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2200" dirty="0">
                <a:latin typeface="Times New Roman" panose="02020603050405020304" pitchFamily="18" charset="0"/>
                <a:cs typeface="Times New Roman" panose="02020603050405020304" pitchFamily="18" charset="0"/>
              </a:rPr>
              <a:t>Как вы думаете: “Что нужно сделать чтобы реализовать свою мечту”?</a:t>
            </a:r>
          </a:p>
        </p:txBody>
      </p:sp>
      <p:sp>
        <p:nvSpPr>
          <p:cNvPr id="5" name="Заголовок 1">
            <a:extLst>
              <a:ext uri="{FF2B5EF4-FFF2-40B4-BE49-F238E27FC236}">
                <a16:creationId xmlns:a16="http://schemas.microsoft.com/office/drawing/2014/main" id="{B0E58B63-6849-D8FB-71F0-B6CE59481B8D}"/>
              </a:ext>
            </a:extLst>
          </p:cNvPr>
          <p:cNvSpPr txBox="1">
            <a:spLocks/>
          </p:cNvSpPr>
          <p:nvPr/>
        </p:nvSpPr>
        <p:spPr>
          <a:xfrm>
            <a:off x="838200" y="2434201"/>
            <a:ext cx="3822189"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spcAft>
                <a:spcPts val="600"/>
              </a:spcAft>
            </a:pPr>
            <a:r>
              <a:rPr lang="en-US" sz="2200" dirty="0">
                <a:latin typeface="Times New Roman" panose="02020603050405020304" pitchFamily="18" charset="0"/>
                <a:ea typeface="+mn-ea"/>
                <a:cs typeface="Times New Roman" panose="02020603050405020304" pitchFamily="18" charset="0"/>
              </a:rPr>
              <a:t>Вести здоровый образ жизни</a:t>
            </a:r>
          </a:p>
          <a:p>
            <a:pPr>
              <a:spcBef>
                <a:spcPts val="1000"/>
              </a:spcBef>
              <a:spcAft>
                <a:spcPts val="600"/>
              </a:spcAft>
            </a:pPr>
            <a:r>
              <a:rPr lang="en-US" sz="2200" dirty="0">
                <a:latin typeface="Times New Roman" panose="02020603050405020304" pitchFamily="18" charset="0"/>
                <a:ea typeface="+mn-ea"/>
                <a:cs typeface="Times New Roman" panose="02020603050405020304" pitchFamily="18" charset="0"/>
              </a:rPr>
              <a:t>Пока ты жив – все возможно!</a:t>
            </a:r>
          </a:p>
        </p:txBody>
      </p:sp>
      <p:sp>
        <p:nvSpPr>
          <p:cNvPr id="2" name="Номер слайда 1">
            <a:extLst>
              <a:ext uri="{FF2B5EF4-FFF2-40B4-BE49-F238E27FC236}">
                <a16:creationId xmlns:a16="http://schemas.microsoft.com/office/drawing/2014/main" id="{776BB0BC-97D0-66D0-072C-A0B1214663DF}"/>
              </a:ext>
            </a:extLst>
          </p:cNvPr>
          <p:cNvSpPr>
            <a:spLocks noGrp="1"/>
          </p:cNvSpPr>
          <p:nvPr>
            <p:ph type="sldNum" sz="quarter" idx="12"/>
          </p:nvPr>
        </p:nvSpPr>
        <p:spPr/>
        <p:txBody>
          <a:bodyPr/>
          <a:lstStyle/>
          <a:p>
            <a:fld id="{AE30DBF2-71F9-2541-B19F-533553582A71}" type="slidenum">
              <a:rPr lang="ru-RU" smtClean="0"/>
              <a:t>9</a:t>
            </a:fld>
            <a:endParaRPr lang="ru-RU"/>
          </a:p>
        </p:txBody>
      </p:sp>
    </p:spTree>
    <p:extLst>
      <p:ext uri="{BB962C8B-B14F-4D97-AF65-F5344CB8AC3E}">
        <p14:creationId xmlns:p14="http://schemas.microsoft.com/office/powerpoint/2010/main" val="61125957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1012</Words>
  <Application>Microsoft Macintosh PowerPoint</Application>
  <PresentationFormat>Широкоэкранный</PresentationFormat>
  <Paragraphs>105</Paragraphs>
  <Slides>20</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Calibri Light</vt:lpstr>
      <vt:lpstr>Times New Roman</vt:lpstr>
      <vt:lpstr>Тема Office</vt:lpstr>
      <vt:lpstr>Выбери Жизнь! Реализуй Мечту!  </vt:lpstr>
      <vt:lpstr>Несколько лет назад группа ученых – психологов и социологов провела опрос среди группы людей, которым было 80 – 90 лет.  Их спросили: “О чем вы жалеете”?</vt:lpstr>
      <vt:lpstr>Наука утверждает, что каждый из вас уникален, у каждого есть какая-то способность, талант, реализация которого сделает счастливым не только вас, обладающего этим талантом, но и принесет пользу всему миру.</vt:lpstr>
      <vt:lpstr>Поэтому задача каждого из вас найти свою мечту и реализовать ее.</vt:lpstr>
      <vt:lpstr>Как вы думаете: “Что нужно сделать чтобы реализовать свою мечту”?</vt:lpstr>
      <vt:lpstr>Как вы думаете: “Что нужно сделать чтобы реализовать свою мечту”?</vt:lpstr>
      <vt:lpstr>Например, Петр Ильич Чайковский – великий русский композитор!  Известно, что до возраста 21 года он работал строительным инженером на железной дороге вместе со своим старшим братом.  Хорошо, что он все таки решился посвятить свою жизнь музыке.  Иначе, эта потрясающая музыка была бы потеряна для нас навсегда. Никто другой не мог написать его бессмертные произведения.</vt:lpstr>
      <vt:lpstr>Это доказывает, что в мире, на самом деле нет конкуренции. То, что можете вы, не может никто другой. Только вы так чувствуете, слышите и видите этот мир! И задача каждого из вас, а также ответственность найти свой дар, раскрыть его, стать счастливым самому и принести  пользу всему миру.</vt:lpstr>
      <vt:lpstr>Как вы думаете: “Что нужно сделать чтобы реализовать свою мечту”?</vt:lpstr>
      <vt:lpstr>Как вы думаете: “Что нужно сделать чтобы реализовать свою мечту”?</vt:lpstr>
      <vt:lpstr>Как вы думаете: “Что нужно сделать чтобы реализовать свою мечту”?</vt:lpstr>
      <vt:lpstr>Скажи мне кто твой друг, и я скажу кто ты!  Очень важно проводить время в компании классных людей – классиков.  </vt:lpstr>
      <vt:lpstr>     Почему именно с классиками? Известно, что слово “классика” происходит от слова “класс”, только классные вещи становятся классикой.  </vt:lpstr>
      <vt:lpstr>     Классики – это люди, признанные во всем мире и с каждым годом их влияние только растет!  </vt:lpstr>
      <vt:lpstr>     Когда мы читаем книгу, слушаем музыку, смотрим на произведение искусства наш мозг воспринимает автора как живого человека, важного и значимого для нас.   Его влияние огромно!</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учреждение дополнительного образования г.Владимира  Детский оздоровительно-образовательный (социально-педагогический) центр</dc:title>
  <dc:creator>Natalia Litvinova</dc:creator>
  <cp:lastModifiedBy>Natalia Litvinova</cp:lastModifiedBy>
  <cp:revision>90</cp:revision>
  <dcterms:created xsi:type="dcterms:W3CDTF">2024-01-21T10:32:37Z</dcterms:created>
  <dcterms:modified xsi:type="dcterms:W3CDTF">2024-04-15T09:10:23Z</dcterms:modified>
</cp:coreProperties>
</file>